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55"/>
  </p:notesMasterIdLst>
  <p:sldIdLst>
    <p:sldId id="256" r:id="rId2"/>
    <p:sldId id="257" r:id="rId3"/>
    <p:sldId id="640" r:id="rId4"/>
    <p:sldId id="641" r:id="rId5"/>
    <p:sldId id="276" r:id="rId6"/>
    <p:sldId id="651" r:id="rId7"/>
    <p:sldId id="642" r:id="rId8"/>
    <p:sldId id="643" r:id="rId9"/>
    <p:sldId id="644" r:id="rId10"/>
    <p:sldId id="634" r:id="rId11"/>
    <p:sldId id="635" r:id="rId12"/>
    <p:sldId id="638" r:id="rId13"/>
    <p:sldId id="639" r:id="rId14"/>
    <p:sldId id="647" r:id="rId15"/>
    <p:sldId id="648" r:id="rId16"/>
    <p:sldId id="649" r:id="rId17"/>
    <p:sldId id="650" r:id="rId18"/>
    <p:sldId id="645" r:id="rId19"/>
    <p:sldId id="629" r:id="rId20"/>
    <p:sldId id="344" r:id="rId21"/>
    <p:sldId id="646" r:id="rId22"/>
    <p:sldId id="683" r:id="rId23"/>
    <p:sldId id="567" r:id="rId24"/>
    <p:sldId id="565" r:id="rId25"/>
    <p:sldId id="512" r:id="rId26"/>
    <p:sldId id="682" r:id="rId27"/>
    <p:sldId id="515" r:id="rId28"/>
    <p:sldId id="513" r:id="rId29"/>
    <p:sldId id="558" r:id="rId30"/>
    <p:sldId id="652" r:id="rId31"/>
    <p:sldId id="653" r:id="rId32"/>
    <p:sldId id="654" r:id="rId33"/>
    <p:sldId id="655" r:id="rId34"/>
    <p:sldId id="656" r:id="rId35"/>
    <p:sldId id="657" r:id="rId36"/>
    <p:sldId id="658" r:id="rId37"/>
    <p:sldId id="659" r:id="rId38"/>
    <p:sldId id="660" r:id="rId39"/>
    <p:sldId id="664" r:id="rId40"/>
    <p:sldId id="665" r:id="rId41"/>
    <p:sldId id="666" r:id="rId42"/>
    <p:sldId id="667" r:id="rId43"/>
    <p:sldId id="668" r:id="rId44"/>
    <p:sldId id="669" r:id="rId45"/>
    <p:sldId id="670" r:id="rId46"/>
    <p:sldId id="671" r:id="rId47"/>
    <p:sldId id="672" r:id="rId48"/>
    <p:sldId id="673" r:id="rId49"/>
    <p:sldId id="674" r:id="rId50"/>
    <p:sldId id="675" r:id="rId51"/>
    <p:sldId id="676" r:id="rId52"/>
    <p:sldId id="678" r:id="rId53"/>
    <p:sldId id="67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2FA72D-6D08-4634-B8D7-1D9656323A95}" v="152" dt="2019-11-01T15:42:02.1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hyanarayanan Shanmugavelu" userId="45c12ba28a986769" providerId="LiveId" clId="{4F2FA72D-6D08-4634-B8D7-1D9656323A95}"/>
    <pc:docChg chg="undo custSel mod addSld delSld modSld addMainMaster delMainMaster">
      <pc:chgData name="Sathyanarayanan Shanmugavelu" userId="45c12ba28a986769" providerId="LiveId" clId="{4F2FA72D-6D08-4634-B8D7-1D9656323A95}" dt="2019-11-01T15:44:52.495" v="578" actId="2696"/>
      <pc:docMkLst>
        <pc:docMk/>
      </pc:docMkLst>
      <pc:sldChg chg="addSp delSp modSp mod setBg modClrScheme setClrOvrMap chgLayout">
        <pc:chgData name="Sathyanarayanan Shanmugavelu" userId="45c12ba28a986769" providerId="LiveId" clId="{4F2FA72D-6D08-4634-B8D7-1D9656323A95}" dt="2019-11-01T14:00:23.828" v="6" actId="26606"/>
        <pc:sldMkLst>
          <pc:docMk/>
          <pc:sldMk cId="2274519504" sldId="256"/>
        </pc:sldMkLst>
        <pc:spChg chg="mod">
          <ac:chgData name="Sathyanarayanan Shanmugavelu" userId="45c12ba28a986769" providerId="LiveId" clId="{4F2FA72D-6D08-4634-B8D7-1D9656323A95}" dt="2019-11-01T14:00:23.828" v="6" actId="26606"/>
          <ac:spMkLst>
            <pc:docMk/>
            <pc:sldMk cId="2274519504" sldId="256"/>
            <ac:spMk id="2" creationId="{A1ACF3AE-66BD-4BD1-940F-560CCC639FB1}"/>
          </ac:spMkLst>
        </pc:spChg>
        <pc:spChg chg="add del">
          <ac:chgData name="Sathyanarayanan Shanmugavelu" userId="45c12ba28a986769" providerId="LiveId" clId="{4F2FA72D-6D08-4634-B8D7-1D9656323A95}" dt="2019-11-01T14:00:17.076" v="3" actId="26606"/>
          <ac:spMkLst>
            <pc:docMk/>
            <pc:sldMk cId="2274519504" sldId="256"/>
            <ac:spMk id="8" creationId="{E08D4B6A-8113-4DFB-B82E-B60CAC8E0A50}"/>
          </ac:spMkLst>
        </pc:spChg>
        <pc:spChg chg="add del">
          <ac:chgData name="Sathyanarayanan Shanmugavelu" userId="45c12ba28a986769" providerId="LiveId" clId="{4F2FA72D-6D08-4634-B8D7-1D9656323A95}" dt="2019-11-01T14:00:17.076" v="3" actId="26606"/>
          <ac:spMkLst>
            <pc:docMk/>
            <pc:sldMk cId="2274519504" sldId="256"/>
            <ac:spMk id="10" creationId="{9822E561-F97C-4CBB-A9A6-A6BF6317BC84}"/>
          </ac:spMkLst>
        </pc:spChg>
        <pc:spChg chg="add del">
          <ac:chgData name="Sathyanarayanan Shanmugavelu" userId="45c12ba28a986769" providerId="LiveId" clId="{4F2FA72D-6D08-4634-B8D7-1D9656323A95}" dt="2019-11-01T14:00:17.076" v="3" actId="26606"/>
          <ac:spMkLst>
            <pc:docMk/>
            <pc:sldMk cId="2274519504" sldId="256"/>
            <ac:spMk id="12" creationId="{B01B0E58-A5C8-4CDA-A2E0-35DF94E59857}"/>
          </ac:spMkLst>
        </pc:spChg>
        <pc:spChg chg="add del">
          <ac:chgData name="Sathyanarayanan Shanmugavelu" userId="45c12ba28a986769" providerId="LiveId" clId="{4F2FA72D-6D08-4634-B8D7-1D9656323A95}" dt="2019-11-01T14:00:23.734" v="5" actId="26606"/>
          <ac:spMkLst>
            <pc:docMk/>
            <pc:sldMk cId="2274519504" sldId="256"/>
            <ac:spMk id="14" creationId="{6F40FBDA-CEB1-40F0-9AB9-BD9C402D70FE}"/>
          </ac:spMkLst>
        </pc:spChg>
        <pc:spChg chg="add del">
          <ac:chgData name="Sathyanarayanan Shanmugavelu" userId="45c12ba28a986769" providerId="LiveId" clId="{4F2FA72D-6D08-4634-B8D7-1D9656323A95}" dt="2019-11-01T14:00:23.734" v="5" actId="26606"/>
          <ac:spMkLst>
            <pc:docMk/>
            <pc:sldMk cId="2274519504" sldId="256"/>
            <ac:spMk id="16" creationId="{0344D4FE-ABEF-4230-9E4E-AD5782FC78AC}"/>
          </ac:spMkLst>
        </pc:spChg>
        <pc:spChg chg="add del">
          <ac:chgData name="Sathyanarayanan Shanmugavelu" userId="45c12ba28a986769" providerId="LiveId" clId="{4F2FA72D-6D08-4634-B8D7-1D9656323A95}" dt="2019-11-01T14:00:23.734" v="5" actId="26606"/>
          <ac:spMkLst>
            <pc:docMk/>
            <pc:sldMk cId="2274519504" sldId="256"/>
            <ac:spMk id="17" creationId="{9325F979-D3F9-4926-81B7-7ACCB31A501B}"/>
          </ac:spMkLst>
        </pc:spChg>
        <pc:spChg chg="add">
          <ac:chgData name="Sathyanarayanan Shanmugavelu" userId="45c12ba28a986769" providerId="LiveId" clId="{4F2FA72D-6D08-4634-B8D7-1D9656323A95}" dt="2019-11-01T14:00:23.828" v="6" actId="26606"/>
          <ac:spMkLst>
            <pc:docMk/>
            <pc:sldMk cId="2274519504" sldId="256"/>
            <ac:spMk id="19" creationId="{6482F060-A4AF-4E0B-B364-7C6BA4AE9C03}"/>
          </ac:spMkLst>
        </pc:spChg>
        <pc:picChg chg="add del">
          <ac:chgData name="Sathyanarayanan Shanmugavelu" userId="45c12ba28a986769" providerId="LiveId" clId="{4F2FA72D-6D08-4634-B8D7-1D9656323A95}" dt="2019-11-01T14:00:09.043" v="1" actId="26606"/>
          <ac:picMkLst>
            <pc:docMk/>
            <pc:sldMk cId="2274519504" sldId="256"/>
            <ac:picMk id="4" creationId="{B2B64C1E-3BB7-4169-AE36-B0E461B58AAC}"/>
          </ac:picMkLst>
        </pc:picChg>
        <pc:picChg chg="add del">
          <ac:chgData name="Sathyanarayanan Shanmugavelu" userId="45c12ba28a986769" providerId="LiveId" clId="{4F2FA72D-6D08-4634-B8D7-1D9656323A95}" dt="2019-11-01T14:00:17.076" v="3" actId="26606"/>
          <ac:picMkLst>
            <pc:docMk/>
            <pc:sldMk cId="2274519504" sldId="256"/>
            <ac:picMk id="6" creationId="{7F1038D4-CB7C-4108-A5DB-FAFA67AC257D}"/>
          </ac:picMkLst>
        </pc:picChg>
        <pc:picChg chg="add del">
          <ac:chgData name="Sathyanarayanan Shanmugavelu" userId="45c12ba28a986769" providerId="LiveId" clId="{4F2FA72D-6D08-4634-B8D7-1D9656323A95}" dt="2019-11-01T14:00:23.734" v="5" actId="26606"/>
          <ac:picMkLst>
            <pc:docMk/>
            <pc:sldMk cId="2274519504" sldId="256"/>
            <ac:picMk id="15" creationId="{73D9EED9-9A73-4E39-87AA-86C738344D28}"/>
          </ac:picMkLst>
        </pc:picChg>
        <pc:picChg chg="add">
          <ac:chgData name="Sathyanarayanan Shanmugavelu" userId="45c12ba28a986769" providerId="LiveId" clId="{4F2FA72D-6D08-4634-B8D7-1D9656323A95}" dt="2019-11-01T14:00:23.828" v="6" actId="26606"/>
          <ac:picMkLst>
            <pc:docMk/>
            <pc:sldMk cId="2274519504" sldId="256"/>
            <ac:picMk id="21" creationId="{A9A2A63A-736A-4280-98C2-99523776D279}"/>
          </ac:picMkLst>
        </pc:picChg>
        <pc:cxnChg chg="add">
          <ac:chgData name="Sathyanarayanan Shanmugavelu" userId="45c12ba28a986769" providerId="LiveId" clId="{4F2FA72D-6D08-4634-B8D7-1D9656323A95}" dt="2019-11-01T14:00:23.828" v="6" actId="26606"/>
          <ac:cxnSpMkLst>
            <pc:docMk/>
            <pc:sldMk cId="2274519504" sldId="256"/>
            <ac:cxnSpMk id="20" creationId="{B9EB6DAA-2F0C-43D5-A577-15D5D2C4E3F5}"/>
          </ac:cxnSpMkLst>
        </pc:cxnChg>
      </pc:sldChg>
      <pc:sldChg chg="addSp delSp modSp add mod setBg setClrOvrMap">
        <pc:chgData name="Sathyanarayanan Shanmugavelu" userId="45c12ba28a986769" providerId="LiveId" clId="{4F2FA72D-6D08-4634-B8D7-1D9656323A95}" dt="2019-11-01T14:01:12.212" v="17" actId="26606"/>
        <pc:sldMkLst>
          <pc:docMk/>
          <pc:sldMk cId="2197759689" sldId="257"/>
        </pc:sldMkLst>
        <pc:spChg chg="add mod">
          <ac:chgData name="Sathyanarayanan Shanmugavelu" userId="45c12ba28a986769" providerId="LiveId" clId="{4F2FA72D-6D08-4634-B8D7-1D9656323A95}" dt="2019-11-01T14:01:12.212" v="17" actId="26606"/>
          <ac:spMkLst>
            <pc:docMk/>
            <pc:sldMk cId="2197759689" sldId="257"/>
            <ac:spMk id="2" creationId="{578B31C7-72DD-4E82-9F28-69FD44FE5E7B}"/>
          </ac:spMkLst>
        </pc:spChg>
        <pc:spChg chg="add del">
          <ac:chgData name="Sathyanarayanan Shanmugavelu" userId="45c12ba28a986769" providerId="LiveId" clId="{4F2FA72D-6D08-4634-B8D7-1D9656323A95}" dt="2019-11-01T14:00:55.906" v="12" actId="26606"/>
          <ac:spMkLst>
            <pc:docMk/>
            <pc:sldMk cId="2197759689" sldId="257"/>
            <ac:spMk id="7" creationId="{39E3965E-AC41-4711-9D10-E25ABB132D86}"/>
          </ac:spMkLst>
        </pc:spChg>
        <pc:spChg chg="add del">
          <ac:chgData name="Sathyanarayanan Shanmugavelu" userId="45c12ba28a986769" providerId="LiveId" clId="{4F2FA72D-6D08-4634-B8D7-1D9656323A95}" dt="2019-11-01T14:00:55.906" v="12" actId="26606"/>
          <ac:spMkLst>
            <pc:docMk/>
            <pc:sldMk cId="2197759689" sldId="257"/>
            <ac:spMk id="11" creationId="{FBDCECDC-EEE3-4128-AA5E-82A8C08796E8}"/>
          </ac:spMkLst>
        </pc:spChg>
        <pc:spChg chg="add del">
          <ac:chgData name="Sathyanarayanan Shanmugavelu" userId="45c12ba28a986769" providerId="LiveId" clId="{4F2FA72D-6D08-4634-B8D7-1D9656323A95}" dt="2019-11-01T14:00:55.906" v="12" actId="26606"/>
          <ac:spMkLst>
            <pc:docMk/>
            <pc:sldMk cId="2197759689" sldId="257"/>
            <ac:spMk id="13" creationId="{4260EDE0-989C-4E16-AF94-F652294D828E}"/>
          </ac:spMkLst>
        </pc:spChg>
        <pc:spChg chg="add del">
          <ac:chgData name="Sathyanarayanan Shanmugavelu" userId="45c12ba28a986769" providerId="LiveId" clId="{4F2FA72D-6D08-4634-B8D7-1D9656323A95}" dt="2019-11-01T14:01:12.212" v="17" actId="26606"/>
          <ac:spMkLst>
            <pc:docMk/>
            <pc:sldMk cId="2197759689" sldId="257"/>
            <ac:spMk id="15" creationId="{39E3965E-AC41-4711-9D10-E25ABB132D86}"/>
          </ac:spMkLst>
        </pc:spChg>
        <pc:spChg chg="add del">
          <ac:chgData name="Sathyanarayanan Shanmugavelu" userId="45c12ba28a986769" providerId="LiveId" clId="{4F2FA72D-6D08-4634-B8D7-1D9656323A95}" dt="2019-11-01T14:01:12.212" v="17" actId="26606"/>
          <ac:spMkLst>
            <pc:docMk/>
            <pc:sldMk cId="2197759689" sldId="257"/>
            <ac:spMk id="17" creationId="{FBDCECDC-EEE3-4128-AA5E-82A8C08796E8}"/>
          </ac:spMkLst>
        </pc:spChg>
        <pc:spChg chg="add del">
          <ac:chgData name="Sathyanarayanan Shanmugavelu" userId="45c12ba28a986769" providerId="LiveId" clId="{4F2FA72D-6D08-4634-B8D7-1D9656323A95}" dt="2019-11-01T14:01:12.212" v="17" actId="26606"/>
          <ac:spMkLst>
            <pc:docMk/>
            <pc:sldMk cId="2197759689" sldId="257"/>
            <ac:spMk id="18" creationId="{4260EDE0-989C-4E16-AF94-F652294D828E}"/>
          </ac:spMkLst>
        </pc:spChg>
        <pc:spChg chg="add">
          <ac:chgData name="Sathyanarayanan Shanmugavelu" userId="45c12ba28a986769" providerId="LiveId" clId="{4F2FA72D-6D08-4634-B8D7-1D9656323A95}" dt="2019-11-01T14:01:12.212" v="17" actId="26606"/>
          <ac:spMkLst>
            <pc:docMk/>
            <pc:sldMk cId="2197759689" sldId="257"/>
            <ac:spMk id="23" creationId="{39E3965E-AC41-4711-9D10-E25ABB132D86}"/>
          </ac:spMkLst>
        </pc:spChg>
        <pc:spChg chg="add">
          <ac:chgData name="Sathyanarayanan Shanmugavelu" userId="45c12ba28a986769" providerId="LiveId" clId="{4F2FA72D-6D08-4634-B8D7-1D9656323A95}" dt="2019-11-01T14:01:12.212" v="17" actId="26606"/>
          <ac:spMkLst>
            <pc:docMk/>
            <pc:sldMk cId="2197759689" sldId="257"/>
            <ac:spMk id="27" creationId="{8C6E698C-8155-4B8B-BDC9-B7299772B509}"/>
          </ac:spMkLst>
        </pc:spChg>
        <pc:spChg chg="add">
          <ac:chgData name="Sathyanarayanan Shanmugavelu" userId="45c12ba28a986769" providerId="LiveId" clId="{4F2FA72D-6D08-4634-B8D7-1D9656323A95}" dt="2019-11-01T14:01:12.212" v="17" actId="26606"/>
          <ac:spMkLst>
            <pc:docMk/>
            <pc:sldMk cId="2197759689" sldId="257"/>
            <ac:spMk id="31" creationId="{B624C8D3-B9AD-4F4F-8554-4EAF3724DBCE}"/>
          </ac:spMkLst>
        </pc:spChg>
        <pc:cxnChg chg="add del">
          <ac:chgData name="Sathyanarayanan Shanmugavelu" userId="45c12ba28a986769" providerId="LiveId" clId="{4F2FA72D-6D08-4634-B8D7-1D9656323A95}" dt="2019-11-01T14:00:55.906" v="12" actId="26606"/>
          <ac:cxnSpMkLst>
            <pc:docMk/>
            <pc:sldMk cId="2197759689" sldId="257"/>
            <ac:cxnSpMk id="9" creationId="{1F5DC8C3-BA5F-4EED-BB9A-A14272BD82A1}"/>
          </ac:cxnSpMkLst>
        </pc:cxnChg>
        <pc:cxnChg chg="add del">
          <ac:chgData name="Sathyanarayanan Shanmugavelu" userId="45c12ba28a986769" providerId="LiveId" clId="{4F2FA72D-6D08-4634-B8D7-1D9656323A95}" dt="2019-11-01T14:01:12.212" v="17" actId="26606"/>
          <ac:cxnSpMkLst>
            <pc:docMk/>
            <pc:sldMk cId="2197759689" sldId="257"/>
            <ac:cxnSpMk id="16" creationId="{1F5DC8C3-BA5F-4EED-BB9A-A14272BD82A1}"/>
          </ac:cxnSpMkLst>
        </pc:cxnChg>
        <pc:cxnChg chg="add">
          <ac:chgData name="Sathyanarayanan Shanmugavelu" userId="45c12ba28a986769" providerId="LiveId" clId="{4F2FA72D-6D08-4634-B8D7-1D9656323A95}" dt="2019-11-01T14:01:12.212" v="17" actId="26606"/>
          <ac:cxnSpMkLst>
            <pc:docMk/>
            <pc:sldMk cId="2197759689" sldId="257"/>
            <ac:cxnSpMk id="25" creationId="{1F5DC8C3-BA5F-4EED-BB9A-A14272BD82A1}"/>
          </ac:cxnSpMkLst>
        </pc:cxnChg>
        <pc:cxnChg chg="add">
          <ac:chgData name="Sathyanarayanan Shanmugavelu" userId="45c12ba28a986769" providerId="LiveId" clId="{4F2FA72D-6D08-4634-B8D7-1D9656323A95}" dt="2019-11-01T14:01:12.212" v="17" actId="26606"/>
          <ac:cxnSpMkLst>
            <pc:docMk/>
            <pc:sldMk cId="2197759689" sldId="257"/>
            <ac:cxnSpMk id="29" creationId="{09525C9A-1972-4836-BA7A-706C946EF4DA}"/>
          </ac:cxnSpMkLst>
        </pc:cxnChg>
      </pc:sldChg>
      <pc:sldChg chg="add del">
        <pc:chgData name="Sathyanarayanan Shanmugavelu" userId="45c12ba28a986769" providerId="LiveId" clId="{4F2FA72D-6D08-4634-B8D7-1D9656323A95}" dt="2019-11-01T14:02:06.065" v="19" actId="2696"/>
        <pc:sldMkLst>
          <pc:docMk/>
          <pc:sldMk cId="1003013916" sldId="258"/>
        </pc:sldMkLst>
      </pc:sldChg>
      <pc:sldChg chg="add del">
        <pc:chgData name="Sathyanarayanan Shanmugavelu" userId="45c12ba28a986769" providerId="LiveId" clId="{4F2FA72D-6D08-4634-B8D7-1D9656323A95}" dt="2019-11-01T14:01:01.039" v="15"/>
        <pc:sldMkLst>
          <pc:docMk/>
          <pc:sldMk cId="3231560329" sldId="258"/>
        </pc:sldMkLst>
      </pc:sldChg>
      <pc:sldChg chg="addSp delSp modSp add mod setBg">
        <pc:chgData name="Sathyanarayanan Shanmugavelu" userId="45c12ba28a986769" providerId="LiveId" clId="{4F2FA72D-6D08-4634-B8D7-1D9656323A95}" dt="2019-11-01T15:11:32.073" v="281" actId="26606"/>
        <pc:sldMkLst>
          <pc:docMk/>
          <pc:sldMk cId="305424820" sldId="276"/>
        </pc:sldMkLst>
        <pc:spChg chg="mod ord">
          <ac:chgData name="Sathyanarayanan Shanmugavelu" userId="45c12ba28a986769" providerId="LiveId" clId="{4F2FA72D-6D08-4634-B8D7-1D9656323A95}" dt="2019-11-01T15:11:32.073" v="281" actId="26606"/>
          <ac:spMkLst>
            <pc:docMk/>
            <pc:sldMk cId="305424820" sldId="276"/>
            <ac:spMk id="3" creationId="{626BD097-6382-403F-B6BD-2574671DBEF6}"/>
          </ac:spMkLst>
        </pc:spChg>
        <pc:spChg chg="add del">
          <ac:chgData name="Sathyanarayanan Shanmugavelu" userId="45c12ba28a986769" providerId="LiveId" clId="{4F2FA72D-6D08-4634-B8D7-1D9656323A95}" dt="2019-11-01T15:11:32.058" v="280" actId="26606"/>
          <ac:spMkLst>
            <pc:docMk/>
            <pc:sldMk cId="305424820" sldId="276"/>
            <ac:spMk id="18" creationId="{990BAFCD-EA0A-47F4-8B00-AAB1E67A90CC}"/>
          </ac:spMkLst>
        </pc:spChg>
        <pc:spChg chg="add del">
          <ac:chgData name="Sathyanarayanan Shanmugavelu" userId="45c12ba28a986769" providerId="LiveId" clId="{4F2FA72D-6D08-4634-B8D7-1D9656323A95}" dt="2019-11-01T15:11:32.058" v="280" actId="26606"/>
          <ac:spMkLst>
            <pc:docMk/>
            <pc:sldMk cId="305424820" sldId="276"/>
            <ac:spMk id="20" creationId="{2F9C61D6-37CC-4AD4-83C3-022D08874179}"/>
          </ac:spMkLst>
        </pc:spChg>
        <pc:spChg chg="add">
          <ac:chgData name="Sathyanarayanan Shanmugavelu" userId="45c12ba28a986769" providerId="LiveId" clId="{4F2FA72D-6D08-4634-B8D7-1D9656323A95}" dt="2019-11-01T15:11:32.073" v="281" actId="26606"/>
          <ac:spMkLst>
            <pc:docMk/>
            <pc:sldMk cId="305424820" sldId="276"/>
            <ac:spMk id="24" creationId="{B4D0E555-16F6-44D0-BF56-AF5FF5BDE9D6}"/>
          </ac:spMkLst>
        </pc:spChg>
        <pc:spChg chg="add">
          <ac:chgData name="Sathyanarayanan Shanmugavelu" userId="45c12ba28a986769" providerId="LiveId" clId="{4F2FA72D-6D08-4634-B8D7-1D9656323A95}" dt="2019-11-01T15:11:32.073" v="281" actId="26606"/>
          <ac:spMkLst>
            <pc:docMk/>
            <pc:sldMk cId="305424820" sldId="276"/>
            <ac:spMk id="25" creationId="{8117041D-1A7B-4ECA-AB68-3CFDB6726B8E}"/>
          </ac:spMkLst>
        </pc:spChg>
        <pc:picChg chg="mod">
          <ac:chgData name="Sathyanarayanan Shanmugavelu" userId="45c12ba28a986769" providerId="LiveId" clId="{4F2FA72D-6D08-4634-B8D7-1D9656323A95}" dt="2019-11-01T15:11:32.073" v="281" actId="26606"/>
          <ac:picMkLst>
            <pc:docMk/>
            <pc:sldMk cId="305424820" sldId="276"/>
            <ac:picMk id="13" creationId="{00000000-0000-0000-0000-000000000000}"/>
          </ac:picMkLst>
        </pc:picChg>
        <pc:cxnChg chg="add del">
          <ac:chgData name="Sathyanarayanan Shanmugavelu" userId="45c12ba28a986769" providerId="LiveId" clId="{4F2FA72D-6D08-4634-B8D7-1D9656323A95}" dt="2019-11-01T15:11:32.058" v="280" actId="26606"/>
          <ac:cxnSpMkLst>
            <pc:docMk/>
            <pc:sldMk cId="305424820" sldId="276"/>
            <ac:cxnSpMk id="22" creationId="{2669285E-35F6-4010-B084-229A808458CD}"/>
          </ac:cxnSpMkLst>
        </pc:cxnChg>
        <pc:cxnChg chg="add">
          <ac:chgData name="Sathyanarayanan Shanmugavelu" userId="45c12ba28a986769" providerId="LiveId" clId="{4F2FA72D-6D08-4634-B8D7-1D9656323A95}" dt="2019-11-01T15:11:32.073" v="281" actId="26606"/>
          <ac:cxnSpMkLst>
            <pc:docMk/>
            <pc:sldMk cId="305424820" sldId="276"/>
            <ac:cxnSpMk id="26" creationId="{ABCD2462-4C1E-401A-AC2D-F799A138B245}"/>
          </ac:cxnSpMkLst>
        </pc:cxnChg>
      </pc:sldChg>
      <pc:sldChg chg="delSp add del setBg delDesignElem">
        <pc:chgData name="Sathyanarayanan Shanmugavelu" userId="45c12ba28a986769" providerId="LiveId" clId="{4F2FA72D-6D08-4634-B8D7-1D9656323A95}" dt="2019-11-01T14:30:16.162" v="191" actId="2696"/>
        <pc:sldMkLst>
          <pc:docMk/>
          <pc:sldMk cId="535725272" sldId="276"/>
        </pc:sldMkLst>
        <pc:spChg chg="del">
          <ac:chgData name="Sathyanarayanan Shanmugavelu" userId="45c12ba28a986769" providerId="LiveId" clId="{4F2FA72D-6D08-4634-B8D7-1D9656323A95}" dt="2019-11-01T14:25:27.767" v="174"/>
          <ac:spMkLst>
            <pc:docMk/>
            <pc:sldMk cId="535725272" sldId="276"/>
            <ac:spMk id="27" creationId="{6753252F-4873-4F63-801D-CC719279A7D5}"/>
          </ac:spMkLst>
        </pc:spChg>
        <pc:spChg chg="del">
          <ac:chgData name="Sathyanarayanan Shanmugavelu" userId="45c12ba28a986769" providerId="LiveId" clId="{4F2FA72D-6D08-4634-B8D7-1D9656323A95}" dt="2019-11-01T14:25:27.767" v="174"/>
          <ac:spMkLst>
            <pc:docMk/>
            <pc:sldMk cId="535725272" sldId="276"/>
            <ac:spMk id="29" creationId="{047C8CCB-F95D-4249-92DD-651249D3535A}"/>
          </ac:spMkLst>
        </pc:spChg>
      </pc:sldChg>
      <pc:sldChg chg="modSp add">
        <pc:chgData name="Sathyanarayanan Shanmugavelu" userId="45c12ba28a986769" providerId="LiveId" clId="{4F2FA72D-6D08-4634-B8D7-1D9656323A95}" dt="2019-11-01T14:10:41.221" v="134" actId="6549"/>
        <pc:sldMkLst>
          <pc:docMk/>
          <pc:sldMk cId="3301734689" sldId="344"/>
        </pc:sldMkLst>
        <pc:spChg chg="mod">
          <ac:chgData name="Sathyanarayanan Shanmugavelu" userId="45c12ba28a986769" providerId="LiveId" clId="{4F2FA72D-6D08-4634-B8D7-1D9656323A95}" dt="2019-11-01T14:10:41.221" v="134" actId="6549"/>
          <ac:spMkLst>
            <pc:docMk/>
            <pc:sldMk cId="3301734689" sldId="344"/>
            <ac:spMk id="2" creationId="{00000000-0000-0000-0000-000000000000}"/>
          </ac:spMkLst>
        </pc:spChg>
      </pc:sldChg>
      <pc:sldChg chg="addSp delSp modSp add">
        <pc:chgData name="Sathyanarayanan Shanmugavelu" userId="45c12ba28a986769" providerId="LiveId" clId="{4F2FA72D-6D08-4634-B8D7-1D9656323A95}" dt="2019-11-01T15:39:11.501" v="515" actId="478"/>
        <pc:sldMkLst>
          <pc:docMk/>
          <pc:sldMk cId="2919585712" sldId="512"/>
        </pc:sldMkLst>
        <pc:spChg chg="mod">
          <ac:chgData name="Sathyanarayanan Shanmugavelu" userId="45c12ba28a986769" providerId="LiveId" clId="{4F2FA72D-6D08-4634-B8D7-1D9656323A95}" dt="2019-11-01T15:23:02.267" v="380" actId="255"/>
          <ac:spMkLst>
            <pc:docMk/>
            <pc:sldMk cId="2919585712" sldId="512"/>
            <ac:spMk id="3" creationId="{E513EF35-D0C0-431B-8378-D8DC73B082CF}"/>
          </ac:spMkLst>
        </pc:spChg>
        <pc:spChg chg="mod">
          <ac:chgData name="Sathyanarayanan Shanmugavelu" userId="45c12ba28a986769" providerId="LiveId" clId="{4F2FA72D-6D08-4634-B8D7-1D9656323A95}" dt="2019-11-01T15:21:29.784" v="332" actId="6549"/>
          <ac:spMkLst>
            <pc:docMk/>
            <pc:sldMk cId="2919585712" sldId="512"/>
            <ac:spMk id="4" creationId="{397A2D94-D22F-42D4-A388-011B017E0D6E}"/>
          </ac:spMkLst>
        </pc:spChg>
        <pc:picChg chg="add del mod">
          <ac:chgData name="Sathyanarayanan Shanmugavelu" userId="45c12ba28a986769" providerId="LiveId" clId="{4F2FA72D-6D08-4634-B8D7-1D9656323A95}" dt="2019-11-01T15:39:11.501" v="515" actId="478"/>
          <ac:picMkLst>
            <pc:docMk/>
            <pc:sldMk cId="2919585712" sldId="512"/>
            <ac:picMk id="1026" creationId="{15E91D95-4EA3-4113-873A-ACEF968E674C}"/>
          </ac:picMkLst>
        </pc:picChg>
      </pc:sldChg>
      <pc:sldChg chg="addSp delSp modSp add">
        <pc:chgData name="Sathyanarayanan Shanmugavelu" userId="45c12ba28a986769" providerId="LiveId" clId="{4F2FA72D-6D08-4634-B8D7-1D9656323A95}" dt="2019-11-01T15:24:48.923" v="415" actId="478"/>
        <pc:sldMkLst>
          <pc:docMk/>
          <pc:sldMk cId="2006401600" sldId="513"/>
        </pc:sldMkLst>
        <pc:spChg chg="mod">
          <ac:chgData name="Sathyanarayanan Shanmugavelu" userId="45c12ba28a986769" providerId="LiveId" clId="{4F2FA72D-6D08-4634-B8D7-1D9656323A95}" dt="2019-11-01T15:24:36.201" v="413" actId="1076"/>
          <ac:spMkLst>
            <pc:docMk/>
            <pc:sldMk cId="2006401600" sldId="513"/>
            <ac:spMk id="3" creationId="{E513EF35-D0C0-431B-8378-D8DC73B082CF}"/>
          </ac:spMkLst>
        </pc:spChg>
        <pc:spChg chg="add del">
          <ac:chgData name="Sathyanarayanan Shanmugavelu" userId="45c12ba28a986769" providerId="LiveId" clId="{4F2FA72D-6D08-4634-B8D7-1D9656323A95}" dt="2019-11-01T15:24:48.923" v="415" actId="478"/>
          <ac:spMkLst>
            <pc:docMk/>
            <pc:sldMk cId="2006401600" sldId="513"/>
            <ac:spMk id="47" creationId="{60BC3C3E-4382-42F8-9C5A-706BC98304FC}"/>
          </ac:spMkLst>
        </pc:spChg>
      </pc:sldChg>
      <pc:sldChg chg="modSp add">
        <pc:chgData name="Sathyanarayanan Shanmugavelu" userId="45c12ba28a986769" providerId="LiveId" clId="{4F2FA72D-6D08-4634-B8D7-1D9656323A95}" dt="2019-11-01T15:23:34.613" v="384" actId="255"/>
        <pc:sldMkLst>
          <pc:docMk/>
          <pc:sldMk cId="1771831756" sldId="515"/>
        </pc:sldMkLst>
        <pc:spChg chg="mod">
          <ac:chgData name="Sathyanarayanan Shanmugavelu" userId="45c12ba28a986769" providerId="LiveId" clId="{4F2FA72D-6D08-4634-B8D7-1D9656323A95}" dt="2019-11-01T15:23:34.613" v="384" actId="255"/>
          <ac:spMkLst>
            <pc:docMk/>
            <pc:sldMk cId="1771831756" sldId="515"/>
            <ac:spMk id="3" creationId="{E513EF35-D0C0-431B-8378-D8DC73B082CF}"/>
          </ac:spMkLst>
        </pc:spChg>
      </pc:sldChg>
      <pc:sldChg chg="add del">
        <pc:chgData name="Sathyanarayanan Shanmugavelu" userId="45c12ba28a986769" providerId="LiveId" clId="{4F2FA72D-6D08-4634-B8D7-1D9656323A95}" dt="2019-11-01T15:23:43.780" v="385" actId="2696"/>
        <pc:sldMkLst>
          <pc:docMk/>
          <pc:sldMk cId="2501483600" sldId="528"/>
        </pc:sldMkLst>
      </pc:sldChg>
      <pc:sldChg chg="modSp add">
        <pc:chgData name="Sathyanarayanan Shanmugavelu" userId="45c12ba28a986769" providerId="LiveId" clId="{4F2FA72D-6D08-4634-B8D7-1D9656323A95}" dt="2019-11-01T15:26:11.464" v="474" actId="255"/>
        <pc:sldMkLst>
          <pc:docMk/>
          <pc:sldMk cId="2447115896" sldId="558"/>
        </pc:sldMkLst>
        <pc:spChg chg="mod">
          <ac:chgData name="Sathyanarayanan Shanmugavelu" userId="45c12ba28a986769" providerId="LiveId" clId="{4F2FA72D-6D08-4634-B8D7-1D9656323A95}" dt="2019-11-01T15:26:11.464" v="474" actId="255"/>
          <ac:spMkLst>
            <pc:docMk/>
            <pc:sldMk cId="2447115896" sldId="558"/>
            <ac:spMk id="2" creationId="{B61E0EEA-07A4-4E81-8EC4-1F791AAA472A}"/>
          </ac:spMkLst>
        </pc:spChg>
      </pc:sldChg>
      <pc:sldChg chg="delSp add del">
        <pc:chgData name="Sathyanarayanan Shanmugavelu" userId="45c12ba28a986769" providerId="LiveId" clId="{4F2FA72D-6D08-4634-B8D7-1D9656323A95}" dt="2019-11-01T15:26:53.661" v="476" actId="47"/>
        <pc:sldMkLst>
          <pc:docMk/>
          <pc:sldMk cId="1818557330" sldId="560"/>
        </pc:sldMkLst>
        <pc:spChg chg="del">
          <ac:chgData name="Sathyanarayanan Shanmugavelu" userId="45c12ba28a986769" providerId="LiveId" clId="{4F2FA72D-6D08-4634-B8D7-1D9656323A95}" dt="2019-11-01T15:26:35.616" v="475" actId="478"/>
          <ac:spMkLst>
            <pc:docMk/>
            <pc:sldMk cId="1818557330" sldId="560"/>
            <ac:spMk id="6" creationId="{C4C59E93-9F3D-4868-9C52-67AC96164DC8}"/>
          </ac:spMkLst>
        </pc:spChg>
      </pc:sldChg>
      <pc:sldChg chg="addSp delSp modSp add mod setBg delDesignElem">
        <pc:chgData name="Sathyanarayanan Shanmugavelu" userId="45c12ba28a986769" providerId="LiveId" clId="{4F2FA72D-6D08-4634-B8D7-1D9656323A95}" dt="2019-11-01T15:17:13.226" v="324" actId="14100"/>
        <pc:sldMkLst>
          <pc:docMk/>
          <pc:sldMk cId="2268121173" sldId="565"/>
        </pc:sldMkLst>
        <pc:spChg chg="mod ord">
          <ac:chgData name="Sathyanarayanan Shanmugavelu" userId="45c12ba28a986769" providerId="LiveId" clId="{4F2FA72D-6D08-4634-B8D7-1D9656323A95}" dt="2019-11-01T15:17:07.834" v="322" actId="26606"/>
          <ac:spMkLst>
            <pc:docMk/>
            <pc:sldMk cId="2268121173" sldId="565"/>
            <ac:spMk id="10" creationId="{4F31FF56-B139-4CAE-A787-B0021FFAAF01}"/>
          </ac:spMkLst>
        </pc:spChg>
        <pc:spChg chg="add del">
          <ac:chgData name="Sathyanarayanan Shanmugavelu" userId="45c12ba28a986769" providerId="LiveId" clId="{4F2FA72D-6D08-4634-B8D7-1D9656323A95}" dt="2019-11-01T15:17:07.834" v="322" actId="26606"/>
          <ac:spMkLst>
            <pc:docMk/>
            <pc:sldMk cId="2268121173" sldId="565"/>
            <ac:spMk id="12" creationId="{990BAFCD-EA0A-47F4-8B00-AAB1E67A90CC}"/>
          </ac:spMkLst>
        </pc:spChg>
        <pc:spChg chg="add del">
          <ac:chgData name="Sathyanarayanan Shanmugavelu" userId="45c12ba28a986769" providerId="LiveId" clId="{4F2FA72D-6D08-4634-B8D7-1D9656323A95}" dt="2019-11-01T15:17:07.834" v="322" actId="26606"/>
          <ac:spMkLst>
            <pc:docMk/>
            <pc:sldMk cId="2268121173" sldId="565"/>
            <ac:spMk id="13" creationId="{2F9C61D6-37CC-4AD4-83C3-022D08874179}"/>
          </ac:spMkLst>
        </pc:spChg>
        <pc:spChg chg="del">
          <ac:chgData name="Sathyanarayanan Shanmugavelu" userId="45c12ba28a986769" providerId="LiveId" clId="{4F2FA72D-6D08-4634-B8D7-1D9656323A95}" dt="2019-11-01T14:14:38.467" v="169"/>
          <ac:spMkLst>
            <pc:docMk/>
            <pc:sldMk cId="2268121173" sldId="565"/>
            <ac:spMk id="15" creationId="{AB45A142-4255-493C-8284-5D566C121B10}"/>
          </ac:spMkLst>
        </pc:spChg>
        <pc:spChg chg="add del">
          <ac:chgData name="Sathyanarayanan Shanmugavelu" userId="45c12ba28a986769" providerId="LiveId" clId="{4F2FA72D-6D08-4634-B8D7-1D9656323A95}" dt="2019-11-01T15:17:02.966" v="319" actId="26606"/>
          <ac:spMkLst>
            <pc:docMk/>
            <pc:sldMk cId="2268121173" sldId="565"/>
            <ac:spMk id="24" creationId="{990BAFCD-EA0A-47F4-8B00-AAB1E67A90CC}"/>
          </ac:spMkLst>
        </pc:spChg>
        <pc:spChg chg="add del">
          <ac:chgData name="Sathyanarayanan Shanmugavelu" userId="45c12ba28a986769" providerId="LiveId" clId="{4F2FA72D-6D08-4634-B8D7-1D9656323A95}" dt="2019-11-01T15:17:02.966" v="319" actId="26606"/>
          <ac:spMkLst>
            <pc:docMk/>
            <pc:sldMk cId="2268121173" sldId="565"/>
            <ac:spMk id="26" creationId="{2F9C61D6-37CC-4AD4-83C3-022D08874179}"/>
          </ac:spMkLst>
        </pc:spChg>
        <pc:spChg chg="add del">
          <ac:chgData name="Sathyanarayanan Shanmugavelu" userId="45c12ba28a986769" providerId="LiveId" clId="{4F2FA72D-6D08-4634-B8D7-1D9656323A95}" dt="2019-11-01T15:17:07.834" v="321" actId="26606"/>
          <ac:spMkLst>
            <pc:docMk/>
            <pc:sldMk cId="2268121173" sldId="565"/>
            <ac:spMk id="30" creationId="{B4D0E555-16F6-44D0-BF56-AF5FF5BDE9D6}"/>
          </ac:spMkLst>
        </pc:spChg>
        <pc:spChg chg="add del">
          <ac:chgData name="Sathyanarayanan Shanmugavelu" userId="45c12ba28a986769" providerId="LiveId" clId="{4F2FA72D-6D08-4634-B8D7-1D9656323A95}" dt="2019-11-01T15:17:07.834" v="321" actId="26606"/>
          <ac:spMkLst>
            <pc:docMk/>
            <pc:sldMk cId="2268121173" sldId="565"/>
            <ac:spMk id="31" creationId="{8117041D-1A7B-4ECA-AB68-3CFDB6726B8E}"/>
          </ac:spMkLst>
        </pc:spChg>
        <pc:spChg chg="add">
          <ac:chgData name="Sathyanarayanan Shanmugavelu" userId="45c12ba28a986769" providerId="LiveId" clId="{4F2FA72D-6D08-4634-B8D7-1D9656323A95}" dt="2019-11-01T15:17:07.834" v="322" actId="26606"/>
          <ac:spMkLst>
            <pc:docMk/>
            <pc:sldMk cId="2268121173" sldId="565"/>
            <ac:spMk id="34" creationId="{990BAFCD-EA0A-47F4-8B00-AAB1E67A90CC}"/>
          </ac:spMkLst>
        </pc:spChg>
        <pc:spChg chg="add">
          <ac:chgData name="Sathyanarayanan Shanmugavelu" userId="45c12ba28a986769" providerId="LiveId" clId="{4F2FA72D-6D08-4634-B8D7-1D9656323A95}" dt="2019-11-01T15:17:07.834" v="322" actId="26606"/>
          <ac:spMkLst>
            <pc:docMk/>
            <pc:sldMk cId="2268121173" sldId="565"/>
            <ac:spMk id="35" creationId="{2F9C61D6-37CC-4AD4-83C3-022D08874179}"/>
          </ac:spMkLst>
        </pc:spChg>
        <pc:picChg chg="add mod ord">
          <ac:chgData name="Sathyanarayanan Shanmugavelu" userId="45c12ba28a986769" providerId="LiveId" clId="{4F2FA72D-6D08-4634-B8D7-1D9656323A95}" dt="2019-11-01T15:17:13.226" v="324" actId="14100"/>
          <ac:picMkLst>
            <pc:docMk/>
            <pc:sldMk cId="2268121173" sldId="565"/>
            <ac:picMk id="2" creationId="{1D17260A-522B-42B5-B871-63EF158DB24C}"/>
          </ac:picMkLst>
        </pc:picChg>
        <pc:picChg chg="del">
          <ac:chgData name="Sathyanarayanan Shanmugavelu" userId="45c12ba28a986769" providerId="LiveId" clId="{4F2FA72D-6D08-4634-B8D7-1D9656323A95}" dt="2019-11-01T15:16:31.701" v="314"/>
          <ac:picMkLst>
            <pc:docMk/>
            <pc:sldMk cId="2268121173" sldId="565"/>
            <ac:picMk id="9" creationId="{C1711F95-42BD-4E08-A0E8-5A9E6B1A62BA}"/>
          </ac:picMkLst>
        </pc:picChg>
        <pc:cxnChg chg="del">
          <ac:chgData name="Sathyanarayanan Shanmugavelu" userId="45c12ba28a986769" providerId="LiveId" clId="{4F2FA72D-6D08-4634-B8D7-1D9656323A95}" dt="2019-11-01T14:14:38.467" v="169"/>
          <ac:cxnSpMkLst>
            <pc:docMk/>
            <pc:sldMk cId="2268121173" sldId="565"/>
            <ac:cxnSpMk id="17" creationId="{38FB9660-F42F-4313-BBC4-47C007FE484C}"/>
          </ac:cxnSpMkLst>
        </pc:cxnChg>
        <pc:cxnChg chg="add del">
          <ac:chgData name="Sathyanarayanan Shanmugavelu" userId="45c12ba28a986769" providerId="LiveId" clId="{4F2FA72D-6D08-4634-B8D7-1D9656323A95}" dt="2019-11-01T15:17:07.834" v="322" actId="26606"/>
          <ac:cxnSpMkLst>
            <pc:docMk/>
            <pc:sldMk cId="2268121173" sldId="565"/>
            <ac:cxnSpMk id="19" creationId="{2669285E-35F6-4010-B084-229A808458CD}"/>
          </ac:cxnSpMkLst>
        </pc:cxnChg>
        <pc:cxnChg chg="add del">
          <ac:chgData name="Sathyanarayanan Shanmugavelu" userId="45c12ba28a986769" providerId="LiveId" clId="{4F2FA72D-6D08-4634-B8D7-1D9656323A95}" dt="2019-11-01T15:17:02.966" v="319" actId="26606"/>
          <ac:cxnSpMkLst>
            <pc:docMk/>
            <pc:sldMk cId="2268121173" sldId="565"/>
            <ac:cxnSpMk id="28" creationId="{2669285E-35F6-4010-B084-229A808458CD}"/>
          </ac:cxnSpMkLst>
        </pc:cxnChg>
        <pc:cxnChg chg="add del">
          <ac:chgData name="Sathyanarayanan Shanmugavelu" userId="45c12ba28a986769" providerId="LiveId" clId="{4F2FA72D-6D08-4634-B8D7-1D9656323A95}" dt="2019-11-01T15:17:07.834" v="321" actId="26606"/>
          <ac:cxnSpMkLst>
            <pc:docMk/>
            <pc:sldMk cId="2268121173" sldId="565"/>
            <ac:cxnSpMk id="32" creationId="{ABCD2462-4C1E-401A-AC2D-F799A138B245}"/>
          </ac:cxnSpMkLst>
        </pc:cxnChg>
        <pc:cxnChg chg="add">
          <ac:chgData name="Sathyanarayanan Shanmugavelu" userId="45c12ba28a986769" providerId="LiveId" clId="{4F2FA72D-6D08-4634-B8D7-1D9656323A95}" dt="2019-11-01T15:17:07.834" v="322" actId="26606"/>
          <ac:cxnSpMkLst>
            <pc:docMk/>
            <pc:sldMk cId="2268121173" sldId="565"/>
            <ac:cxnSpMk id="36" creationId="{2669285E-35F6-4010-B084-229A808458CD}"/>
          </ac:cxnSpMkLst>
        </pc:cxnChg>
      </pc:sldChg>
      <pc:sldChg chg="addSp delSp add mod setBg delDesignElem">
        <pc:chgData name="Sathyanarayanan Shanmugavelu" userId="45c12ba28a986769" providerId="LiveId" clId="{4F2FA72D-6D08-4634-B8D7-1D9656323A95}" dt="2019-11-01T15:22:10.241" v="337" actId="26606"/>
        <pc:sldMkLst>
          <pc:docMk/>
          <pc:sldMk cId="331177976" sldId="567"/>
        </pc:sldMkLst>
        <pc:spChg chg="add">
          <ac:chgData name="Sathyanarayanan Shanmugavelu" userId="45c12ba28a986769" providerId="LiveId" clId="{4F2FA72D-6D08-4634-B8D7-1D9656323A95}" dt="2019-11-01T15:22:10.241" v="337" actId="26606"/>
          <ac:spMkLst>
            <pc:docMk/>
            <pc:sldMk cId="331177976" sldId="567"/>
            <ac:spMk id="15" creationId="{B4D0E555-16F6-44D0-BF56-AF5FF5BDE9D6}"/>
          </ac:spMkLst>
        </pc:spChg>
        <pc:spChg chg="add">
          <ac:chgData name="Sathyanarayanan Shanmugavelu" userId="45c12ba28a986769" providerId="LiveId" clId="{4F2FA72D-6D08-4634-B8D7-1D9656323A95}" dt="2019-11-01T15:22:10.241" v="337" actId="26606"/>
          <ac:spMkLst>
            <pc:docMk/>
            <pc:sldMk cId="331177976" sldId="567"/>
            <ac:spMk id="17" creationId="{8117041D-1A7B-4ECA-AB68-3CFDB6726B8E}"/>
          </ac:spMkLst>
        </pc:spChg>
        <pc:spChg chg="del">
          <ac:chgData name="Sathyanarayanan Shanmugavelu" userId="45c12ba28a986769" providerId="LiveId" clId="{4F2FA72D-6D08-4634-B8D7-1D9656323A95}" dt="2019-11-01T15:22:03.020" v="336"/>
          <ac:spMkLst>
            <pc:docMk/>
            <pc:sldMk cId="331177976" sldId="567"/>
            <ac:spMk id="24" creationId="{B4D0E555-16F6-44D0-BF56-AF5FF5BDE9D6}"/>
          </ac:spMkLst>
        </pc:spChg>
        <pc:spChg chg="del">
          <ac:chgData name="Sathyanarayanan Shanmugavelu" userId="45c12ba28a986769" providerId="LiveId" clId="{4F2FA72D-6D08-4634-B8D7-1D9656323A95}" dt="2019-11-01T15:22:03.020" v="336"/>
          <ac:spMkLst>
            <pc:docMk/>
            <pc:sldMk cId="331177976" sldId="567"/>
            <ac:spMk id="26" creationId="{8117041D-1A7B-4ECA-AB68-3CFDB6726B8E}"/>
          </ac:spMkLst>
        </pc:spChg>
        <pc:cxnChg chg="add">
          <ac:chgData name="Sathyanarayanan Shanmugavelu" userId="45c12ba28a986769" providerId="LiveId" clId="{4F2FA72D-6D08-4634-B8D7-1D9656323A95}" dt="2019-11-01T15:22:10.241" v="337" actId="26606"/>
          <ac:cxnSpMkLst>
            <pc:docMk/>
            <pc:sldMk cId="331177976" sldId="567"/>
            <ac:cxnSpMk id="19" creationId="{ABCD2462-4C1E-401A-AC2D-F799A138B245}"/>
          </ac:cxnSpMkLst>
        </pc:cxnChg>
        <pc:cxnChg chg="del">
          <ac:chgData name="Sathyanarayanan Shanmugavelu" userId="45c12ba28a986769" providerId="LiveId" clId="{4F2FA72D-6D08-4634-B8D7-1D9656323A95}" dt="2019-11-01T15:22:03.020" v="336"/>
          <ac:cxnSpMkLst>
            <pc:docMk/>
            <pc:sldMk cId="331177976" sldId="567"/>
            <ac:cxnSpMk id="28" creationId="{ABCD2462-4C1E-401A-AC2D-F799A138B245}"/>
          </ac:cxnSpMkLst>
        </pc:cxnChg>
      </pc:sldChg>
      <pc:sldChg chg="addSp delSp modSp add del mod setBg delDesignElem">
        <pc:chgData name="Sathyanarayanan Shanmugavelu" userId="45c12ba28a986769" providerId="LiveId" clId="{4F2FA72D-6D08-4634-B8D7-1D9656323A95}" dt="2019-11-01T15:22:01.801" v="334" actId="2696"/>
        <pc:sldMkLst>
          <pc:docMk/>
          <pc:sldMk cId="476474838" sldId="567"/>
        </pc:sldMkLst>
        <pc:spChg chg="mod">
          <ac:chgData name="Sathyanarayanan Shanmugavelu" userId="45c12ba28a986769" providerId="LiveId" clId="{4F2FA72D-6D08-4634-B8D7-1D9656323A95}" dt="2019-11-01T15:18:43.424" v="329" actId="6549"/>
          <ac:spMkLst>
            <pc:docMk/>
            <pc:sldMk cId="476474838" sldId="567"/>
            <ac:spMk id="10" creationId="{4F31FF56-B139-4CAE-A787-B0021FFAAF01}"/>
          </ac:spMkLst>
        </pc:spChg>
        <pc:spChg chg="add del">
          <ac:chgData name="Sathyanarayanan Shanmugavelu" userId="45c12ba28a986769" providerId="LiveId" clId="{4F2FA72D-6D08-4634-B8D7-1D9656323A95}" dt="2019-11-01T15:18:46.704" v="330" actId="26606"/>
          <ac:spMkLst>
            <pc:docMk/>
            <pc:sldMk cId="476474838" sldId="567"/>
            <ac:spMk id="12" creationId="{B4D0E555-16F6-44D0-BF56-AF5FF5BDE9D6}"/>
          </ac:spMkLst>
        </pc:spChg>
        <pc:spChg chg="add del">
          <ac:chgData name="Sathyanarayanan Shanmugavelu" userId="45c12ba28a986769" providerId="LiveId" clId="{4F2FA72D-6D08-4634-B8D7-1D9656323A95}" dt="2019-11-01T15:18:46.704" v="330" actId="26606"/>
          <ac:spMkLst>
            <pc:docMk/>
            <pc:sldMk cId="476474838" sldId="567"/>
            <ac:spMk id="13" creationId="{8117041D-1A7B-4ECA-AB68-3CFDB6726B8E}"/>
          </ac:spMkLst>
        </pc:spChg>
        <pc:spChg chg="del">
          <ac:chgData name="Sathyanarayanan Shanmugavelu" userId="45c12ba28a986769" providerId="LiveId" clId="{4F2FA72D-6D08-4634-B8D7-1D9656323A95}" dt="2019-11-01T14:14:38.467" v="169"/>
          <ac:spMkLst>
            <pc:docMk/>
            <pc:sldMk cId="476474838" sldId="567"/>
            <ac:spMk id="15" creationId="{823AC064-BC96-4F32-8AE1-B2FD38754823}"/>
          </ac:spMkLst>
        </pc:spChg>
        <pc:spChg chg="add">
          <ac:chgData name="Sathyanarayanan Shanmugavelu" userId="45c12ba28a986769" providerId="LiveId" clId="{4F2FA72D-6D08-4634-B8D7-1D9656323A95}" dt="2019-11-01T15:18:46.704" v="330" actId="26606"/>
          <ac:spMkLst>
            <pc:docMk/>
            <pc:sldMk cId="476474838" sldId="567"/>
            <ac:spMk id="24" creationId="{B4D0E555-16F6-44D0-BF56-AF5FF5BDE9D6}"/>
          </ac:spMkLst>
        </pc:spChg>
        <pc:spChg chg="add">
          <ac:chgData name="Sathyanarayanan Shanmugavelu" userId="45c12ba28a986769" providerId="LiveId" clId="{4F2FA72D-6D08-4634-B8D7-1D9656323A95}" dt="2019-11-01T15:18:46.704" v="330" actId="26606"/>
          <ac:spMkLst>
            <pc:docMk/>
            <pc:sldMk cId="476474838" sldId="567"/>
            <ac:spMk id="26" creationId="{8117041D-1A7B-4ECA-AB68-3CFDB6726B8E}"/>
          </ac:spMkLst>
        </pc:spChg>
        <pc:picChg chg="del mod">
          <ac:chgData name="Sathyanarayanan Shanmugavelu" userId="45c12ba28a986769" providerId="LiveId" clId="{4F2FA72D-6D08-4634-B8D7-1D9656323A95}" dt="2019-11-01T15:18:24.667" v="326" actId="478"/>
          <ac:picMkLst>
            <pc:docMk/>
            <pc:sldMk cId="476474838" sldId="567"/>
            <ac:picMk id="4" creationId="{981AD41B-FA80-41A8-B422-858841EDA255}"/>
          </ac:picMkLst>
        </pc:picChg>
        <pc:picChg chg="add mod">
          <ac:chgData name="Sathyanarayanan Shanmugavelu" userId="45c12ba28a986769" providerId="LiveId" clId="{4F2FA72D-6D08-4634-B8D7-1D9656323A95}" dt="2019-11-01T15:18:40.046" v="328" actId="26606"/>
          <ac:picMkLst>
            <pc:docMk/>
            <pc:sldMk cId="476474838" sldId="567"/>
            <ac:picMk id="6" creationId="{0C53A1FF-10B0-4718-AF8F-C431DE047744}"/>
          </ac:picMkLst>
        </pc:picChg>
        <pc:cxnChg chg="del">
          <ac:chgData name="Sathyanarayanan Shanmugavelu" userId="45c12ba28a986769" providerId="LiveId" clId="{4F2FA72D-6D08-4634-B8D7-1D9656323A95}" dt="2019-11-01T14:14:38.467" v="169"/>
          <ac:cxnSpMkLst>
            <pc:docMk/>
            <pc:sldMk cId="476474838" sldId="567"/>
            <ac:cxnSpMk id="17" creationId="{7E7C77BC-7138-40B1-A15B-20F57A494629}"/>
          </ac:cxnSpMkLst>
        </pc:cxnChg>
        <pc:cxnChg chg="add del">
          <ac:chgData name="Sathyanarayanan Shanmugavelu" userId="45c12ba28a986769" providerId="LiveId" clId="{4F2FA72D-6D08-4634-B8D7-1D9656323A95}" dt="2019-11-01T15:18:46.704" v="330" actId="26606"/>
          <ac:cxnSpMkLst>
            <pc:docMk/>
            <pc:sldMk cId="476474838" sldId="567"/>
            <ac:cxnSpMk id="19" creationId="{ABCD2462-4C1E-401A-AC2D-F799A138B245}"/>
          </ac:cxnSpMkLst>
        </pc:cxnChg>
        <pc:cxnChg chg="add">
          <ac:chgData name="Sathyanarayanan Shanmugavelu" userId="45c12ba28a986769" providerId="LiveId" clId="{4F2FA72D-6D08-4634-B8D7-1D9656323A95}" dt="2019-11-01T15:18:46.704" v="330" actId="26606"/>
          <ac:cxnSpMkLst>
            <pc:docMk/>
            <pc:sldMk cId="476474838" sldId="567"/>
            <ac:cxnSpMk id="28" creationId="{ABCD2462-4C1E-401A-AC2D-F799A138B245}"/>
          </ac:cxnSpMkLst>
        </pc:cxnChg>
      </pc:sldChg>
      <pc:sldChg chg="delSp add del setBg delDesignElem">
        <pc:chgData name="Sathyanarayanan Shanmugavelu" userId="45c12ba28a986769" providerId="LiveId" clId="{4F2FA72D-6D08-4634-B8D7-1D9656323A95}" dt="2019-11-01T15:19:30.543" v="331" actId="47"/>
        <pc:sldMkLst>
          <pc:docMk/>
          <pc:sldMk cId="30035435" sldId="569"/>
        </pc:sldMkLst>
        <pc:spChg chg="del">
          <ac:chgData name="Sathyanarayanan Shanmugavelu" userId="45c12ba28a986769" providerId="LiveId" clId="{4F2FA72D-6D08-4634-B8D7-1D9656323A95}" dt="2019-11-01T14:14:38.467" v="169"/>
          <ac:spMkLst>
            <pc:docMk/>
            <pc:sldMk cId="30035435" sldId="569"/>
            <ac:spMk id="15" creationId="{823AC064-BC96-4F32-8AE1-B2FD38754823}"/>
          </ac:spMkLst>
        </pc:spChg>
        <pc:cxnChg chg="del">
          <ac:chgData name="Sathyanarayanan Shanmugavelu" userId="45c12ba28a986769" providerId="LiveId" clId="{4F2FA72D-6D08-4634-B8D7-1D9656323A95}" dt="2019-11-01T14:14:38.467" v="169"/>
          <ac:cxnSpMkLst>
            <pc:docMk/>
            <pc:sldMk cId="30035435" sldId="569"/>
            <ac:cxnSpMk id="17" creationId="{7E7C77BC-7138-40B1-A15B-20F57A494629}"/>
          </ac:cxnSpMkLst>
        </pc:cxnChg>
      </pc:sldChg>
      <pc:sldChg chg="modSp add">
        <pc:chgData name="Sathyanarayanan Shanmugavelu" userId="45c12ba28a986769" providerId="LiveId" clId="{4F2FA72D-6D08-4634-B8D7-1D9656323A95}" dt="2019-11-01T14:10:33.309" v="133" actId="14100"/>
        <pc:sldMkLst>
          <pc:docMk/>
          <pc:sldMk cId="522224864" sldId="629"/>
        </pc:sldMkLst>
        <pc:spChg chg="mod">
          <ac:chgData name="Sathyanarayanan Shanmugavelu" userId="45c12ba28a986769" providerId="LiveId" clId="{4F2FA72D-6D08-4634-B8D7-1D9656323A95}" dt="2019-11-01T14:10:19.899" v="130" actId="6549"/>
          <ac:spMkLst>
            <pc:docMk/>
            <pc:sldMk cId="522224864" sldId="629"/>
            <ac:spMk id="2" creationId="{00000000-0000-0000-0000-000000000000}"/>
          </ac:spMkLst>
        </pc:spChg>
        <pc:picChg chg="mod">
          <ac:chgData name="Sathyanarayanan Shanmugavelu" userId="45c12ba28a986769" providerId="LiveId" clId="{4F2FA72D-6D08-4634-B8D7-1D9656323A95}" dt="2019-11-01T14:10:33.309" v="133" actId="14100"/>
          <ac:picMkLst>
            <pc:docMk/>
            <pc:sldMk cId="522224864" sldId="629"/>
            <ac:picMk id="3" creationId="{00000000-0000-0000-0000-000000000000}"/>
          </ac:picMkLst>
        </pc:picChg>
      </pc:sldChg>
      <pc:sldChg chg="addSp delSp modSp add mod setBg">
        <pc:chgData name="Sathyanarayanan Shanmugavelu" userId="45c12ba28a986769" providerId="LiveId" clId="{4F2FA72D-6D08-4634-B8D7-1D9656323A95}" dt="2019-11-01T15:13:35.692" v="295" actId="26606"/>
        <pc:sldMkLst>
          <pc:docMk/>
          <pc:sldMk cId="199034389" sldId="634"/>
        </pc:sldMkLst>
        <pc:spChg chg="mod">
          <ac:chgData name="Sathyanarayanan Shanmugavelu" userId="45c12ba28a986769" providerId="LiveId" clId="{4F2FA72D-6D08-4634-B8D7-1D9656323A95}" dt="2019-11-01T15:13:35.692" v="295" actId="26606"/>
          <ac:spMkLst>
            <pc:docMk/>
            <pc:sldMk cId="199034389" sldId="634"/>
            <ac:spMk id="2" creationId="{00000000-0000-0000-0000-000000000000}"/>
          </ac:spMkLst>
        </pc:spChg>
        <pc:spChg chg="del mod">
          <ac:chgData name="Sathyanarayanan Shanmugavelu" userId="45c12ba28a986769" providerId="LiveId" clId="{4F2FA72D-6D08-4634-B8D7-1D9656323A95}" dt="2019-11-01T15:13:30.286" v="294" actId="478"/>
          <ac:spMkLst>
            <pc:docMk/>
            <pc:sldMk cId="199034389" sldId="634"/>
            <ac:spMk id="18" creationId="{00000000-0000-0000-0000-000000000000}"/>
          </ac:spMkLst>
        </pc:spChg>
        <pc:spChg chg="add del">
          <ac:chgData name="Sathyanarayanan Shanmugavelu" userId="45c12ba28a986769" providerId="LiveId" clId="{4F2FA72D-6D08-4634-B8D7-1D9656323A95}" dt="2019-11-01T15:13:35.692" v="295" actId="26606"/>
          <ac:spMkLst>
            <pc:docMk/>
            <pc:sldMk cId="199034389" sldId="634"/>
            <ac:spMk id="23" creationId="{416A0E3C-60E6-4F39-BC55-5F7C224E1F7C}"/>
          </ac:spMkLst>
        </pc:spChg>
        <pc:spChg chg="add del">
          <ac:chgData name="Sathyanarayanan Shanmugavelu" userId="45c12ba28a986769" providerId="LiveId" clId="{4F2FA72D-6D08-4634-B8D7-1D9656323A95}" dt="2019-11-01T15:13:35.692" v="295" actId="26606"/>
          <ac:spMkLst>
            <pc:docMk/>
            <pc:sldMk cId="199034389" sldId="634"/>
            <ac:spMk id="27" creationId="{0AB6E427-3F73-4C06-A5D5-AE52C3883B50}"/>
          </ac:spMkLst>
        </pc:spChg>
        <pc:spChg chg="add del">
          <ac:chgData name="Sathyanarayanan Shanmugavelu" userId="45c12ba28a986769" providerId="LiveId" clId="{4F2FA72D-6D08-4634-B8D7-1D9656323A95}" dt="2019-11-01T15:13:35.692" v="295" actId="26606"/>
          <ac:spMkLst>
            <pc:docMk/>
            <pc:sldMk cId="199034389" sldId="634"/>
            <ac:spMk id="29" creationId="{D8C9BDAA-0390-4B39-9B5C-BC95E5120DA4}"/>
          </ac:spMkLst>
        </pc:spChg>
        <pc:spChg chg="add">
          <ac:chgData name="Sathyanarayanan Shanmugavelu" userId="45c12ba28a986769" providerId="LiveId" clId="{4F2FA72D-6D08-4634-B8D7-1D9656323A95}" dt="2019-11-01T15:13:35.692" v="295" actId="26606"/>
          <ac:spMkLst>
            <pc:docMk/>
            <pc:sldMk cId="199034389" sldId="634"/>
            <ac:spMk id="36" creationId="{39E3965E-AC41-4711-9D10-E25ABB132D86}"/>
          </ac:spMkLst>
        </pc:spChg>
        <pc:spChg chg="add">
          <ac:chgData name="Sathyanarayanan Shanmugavelu" userId="45c12ba28a986769" providerId="LiveId" clId="{4F2FA72D-6D08-4634-B8D7-1D9656323A95}" dt="2019-11-01T15:13:35.692" v="295" actId="26606"/>
          <ac:spMkLst>
            <pc:docMk/>
            <pc:sldMk cId="199034389" sldId="634"/>
            <ac:spMk id="40" creationId="{B4D0E555-16F6-44D0-BF56-AF5FF5BDE9D6}"/>
          </ac:spMkLst>
        </pc:spChg>
        <pc:spChg chg="add">
          <ac:chgData name="Sathyanarayanan Shanmugavelu" userId="45c12ba28a986769" providerId="LiveId" clId="{4F2FA72D-6D08-4634-B8D7-1D9656323A95}" dt="2019-11-01T15:13:35.692" v="295" actId="26606"/>
          <ac:spMkLst>
            <pc:docMk/>
            <pc:sldMk cId="199034389" sldId="634"/>
            <ac:spMk id="42" creationId="{8117041D-1A7B-4ECA-AB68-3CFDB6726B8E}"/>
          </ac:spMkLst>
        </pc:spChg>
        <pc:picChg chg="mod">
          <ac:chgData name="Sathyanarayanan Shanmugavelu" userId="45c12ba28a986769" providerId="LiveId" clId="{4F2FA72D-6D08-4634-B8D7-1D9656323A95}" dt="2019-11-01T15:13:35.692" v="295" actId="26606"/>
          <ac:picMkLst>
            <pc:docMk/>
            <pc:sldMk cId="199034389" sldId="634"/>
            <ac:picMk id="3" creationId="{00000000-0000-0000-0000-000000000000}"/>
          </ac:picMkLst>
        </pc:picChg>
        <pc:cxnChg chg="add del">
          <ac:chgData name="Sathyanarayanan Shanmugavelu" userId="45c12ba28a986769" providerId="LiveId" clId="{4F2FA72D-6D08-4634-B8D7-1D9656323A95}" dt="2019-11-01T15:13:35.692" v="295" actId="26606"/>
          <ac:cxnSpMkLst>
            <pc:docMk/>
            <pc:sldMk cId="199034389" sldId="634"/>
            <ac:cxnSpMk id="25" creationId="{C5025DAC-8B93-4160-B017-3A274A5828C0}"/>
          </ac:cxnSpMkLst>
        </pc:cxnChg>
        <pc:cxnChg chg="add del">
          <ac:chgData name="Sathyanarayanan Shanmugavelu" userId="45c12ba28a986769" providerId="LiveId" clId="{4F2FA72D-6D08-4634-B8D7-1D9656323A95}" dt="2019-11-01T15:13:35.692" v="295" actId="26606"/>
          <ac:cxnSpMkLst>
            <pc:docMk/>
            <pc:sldMk cId="199034389" sldId="634"/>
            <ac:cxnSpMk id="31" creationId="{E04A321A-A039-4720-87B4-66A4210E0D57}"/>
          </ac:cxnSpMkLst>
        </pc:cxnChg>
        <pc:cxnChg chg="add">
          <ac:chgData name="Sathyanarayanan Shanmugavelu" userId="45c12ba28a986769" providerId="LiveId" clId="{4F2FA72D-6D08-4634-B8D7-1D9656323A95}" dt="2019-11-01T15:13:35.692" v="295" actId="26606"/>
          <ac:cxnSpMkLst>
            <pc:docMk/>
            <pc:sldMk cId="199034389" sldId="634"/>
            <ac:cxnSpMk id="38" creationId="{1F5DC8C3-BA5F-4EED-BB9A-A14272BD82A1}"/>
          </ac:cxnSpMkLst>
        </pc:cxnChg>
        <pc:cxnChg chg="add">
          <ac:chgData name="Sathyanarayanan Shanmugavelu" userId="45c12ba28a986769" providerId="LiveId" clId="{4F2FA72D-6D08-4634-B8D7-1D9656323A95}" dt="2019-11-01T15:13:35.692" v="295" actId="26606"/>
          <ac:cxnSpMkLst>
            <pc:docMk/>
            <pc:sldMk cId="199034389" sldId="634"/>
            <ac:cxnSpMk id="44" creationId="{ABCD2462-4C1E-401A-AC2D-F799A138B245}"/>
          </ac:cxnSpMkLst>
        </pc:cxnChg>
      </pc:sldChg>
      <pc:sldChg chg="addSp delSp modSp add mod setBg">
        <pc:chgData name="Sathyanarayanan Shanmugavelu" userId="45c12ba28a986769" providerId="LiveId" clId="{4F2FA72D-6D08-4634-B8D7-1D9656323A95}" dt="2019-11-01T15:14:01.882" v="298" actId="26606"/>
        <pc:sldMkLst>
          <pc:docMk/>
          <pc:sldMk cId="3956764604" sldId="635"/>
        </pc:sldMkLst>
        <pc:spChg chg="mod">
          <ac:chgData name="Sathyanarayanan Shanmugavelu" userId="45c12ba28a986769" providerId="LiveId" clId="{4F2FA72D-6D08-4634-B8D7-1D9656323A95}" dt="2019-11-01T15:14:01.882" v="298" actId="26606"/>
          <ac:spMkLst>
            <pc:docMk/>
            <pc:sldMk cId="3956764604" sldId="635"/>
            <ac:spMk id="2" creationId="{00000000-0000-0000-0000-000000000000}"/>
          </ac:spMkLst>
        </pc:spChg>
        <pc:spChg chg="del mod">
          <ac:chgData name="Sathyanarayanan Shanmugavelu" userId="45c12ba28a986769" providerId="LiveId" clId="{4F2FA72D-6D08-4634-B8D7-1D9656323A95}" dt="2019-11-01T15:13:59.726" v="297" actId="478"/>
          <ac:spMkLst>
            <pc:docMk/>
            <pc:sldMk cId="3956764604" sldId="635"/>
            <ac:spMk id="18" creationId="{00000000-0000-0000-0000-000000000000}"/>
          </ac:spMkLst>
        </pc:spChg>
        <pc:spChg chg="add del">
          <ac:chgData name="Sathyanarayanan Shanmugavelu" userId="45c12ba28a986769" providerId="LiveId" clId="{4F2FA72D-6D08-4634-B8D7-1D9656323A95}" dt="2019-11-01T15:14:01.882" v="298" actId="26606"/>
          <ac:spMkLst>
            <pc:docMk/>
            <pc:sldMk cId="3956764604" sldId="635"/>
            <ac:spMk id="23" creationId="{416A0E3C-60E6-4F39-BC55-5F7C224E1F7C}"/>
          </ac:spMkLst>
        </pc:spChg>
        <pc:spChg chg="add del">
          <ac:chgData name="Sathyanarayanan Shanmugavelu" userId="45c12ba28a986769" providerId="LiveId" clId="{4F2FA72D-6D08-4634-B8D7-1D9656323A95}" dt="2019-11-01T15:14:01.882" v="298" actId="26606"/>
          <ac:spMkLst>
            <pc:docMk/>
            <pc:sldMk cId="3956764604" sldId="635"/>
            <ac:spMk id="27" creationId="{0AB6E427-3F73-4C06-A5D5-AE52C3883B50}"/>
          </ac:spMkLst>
        </pc:spChg>
        <pc:spChg chg="add del">
          <ac:chgData name="Sathyanarayanan Shanmugavelu" userId="45c12ba28a986769" providerId="LiveId" clId="{4F2FA72D-6D08-4634-B8D7-1D9656323A95}" dt="2019-11-01T15:14:01.882" v="298" actId="26606"/>
          <ac:spMkLst>
            <pc:docMk/>
            <pc:sldMk cId="3956764604" sldId="635"/>
            <ac:spMk id="29" creationId="{D8C9BDAA-0390-4B39-9B5C-BC95E5120DA4}"/>
          </ac:spMkLst>
        </pc:spChg>
        <pc:spChg chg="add">
          <ac:chgData name="Sathyanarayanan Shanmugavelu" userId="45c12ba28a986769" providerId="LiveId" clId="{4F2FA72D-6D08-4634-B8D7-1D9656323A95}" dt="2019-11-01T15:14:01.882" v="298" actId="26606"/>
          <ac:spMkLst>
            <pc:docMk/>
            <pc:sldMk cId="3956764604" sldId="635"/>
            <ac:spMk id="36" creationId="{39E3965E-AC41-4711-9D10-E25ABB132D86}"/>
          </ac:spMkLst>
        </pc:spChg>
        <pc:spChg chg="add">
          <ac:chgData name="Sathyanarayanan Shanmugavelu" userId="45c12ba28a986769" providerId="LiveId" clId="{4F2FA72D-6D08-4634-B8D7-1D9656323A95}" dt="2019-11-01T15:14:01.882" v="298" actId="26606"/>
          <ac:spMkLst>
            <pc:docMk/>
            <pc:sldMk cId="3956764604" sldId="635"/>
            <ac:spMk id="40" creationId="{B4D0E555-16F6-44D0-BF56-AF5FF5BDE9D6}"/>
          </ac:spMkLst>
        </pc:spChg>
        <pc:spChg chg="add">
          <ac:chgData name="Sathyanarayanan Shanmugavelu" userId="45c12ba28a986769" providerId="LiveId" clId="{4F2FA72D-6D08-4634-B8D7-1D9656323A95}" dt="2019-11-01T15:14:01.882" v="298" actId="26606"/>
          <ac:spMkLst>
            <pc:docMk/>
            <pc:sldMk cId="3956764604" sldId="635"/>
            <ac:spMk id="42" creationId="{8117041D-1A7B-4ECA-AB68-3CFDB6726B8E}"/>
          </ac:spMkLst>
        </pc:spChg>
        <pc:picChg chg="mod">
          <ac:chgData name="Sathyanarayanan Shanmugavelu" userId="45c12ba28a986769" providerId="LiveId" clId="{4F2FA72D-6D08-4634-B8D7-1D9656323A95}" dt="2019-11-01T15:14:01.882" v="298" actId="26606"/>
          <ac:picMkLst>
            <pc:docMk/>
            <pc:sldMk cId="3956764604" sldId="635"/>
            <ac:picMk id="4" creationId="{00000000-0000-0000-0000-000000000000}"/>
          </ac:picMkLst>
        </pc:picChg>
        <pc:cxnChg chg="add del">
          <ac:chgData name="Sathyanarayanan Shanmugavelu" userId="45c12ba28a986769" providerId="LiveId" clId="{4F2FA72D-6D08-4634-B8D7-1D9656323A95}" dt="2019-11-01T15:14:01.882" v="298" actId="26606"/>
          <ac:cxnSpMkLst>
            <pc:docMk/>
            <pc:sldMk cId="3956764604" sldId="635"/>
            <ac:cxnSpMk id="25" creationId="{C5025DAC-8B93-4160-B017-3A274A5828C0}"/>
          </ac:cxnSpMkLst>
        </pc:cxnChg>
        <pc:cxnChg chg="add del">
          <ac:chgData name="Sathyanarayanan Shanmugavelu" userId="45c12ba28a986769" providerId="LiveId" clId="{4F2FA72D-6D08-4634-B8D7-1D9656323A95}" dt="2019-11-01T15:14:01.882" v="298" actId="26606"/>
          <ac:cxnSpMkLst>
            <pc:docMk/>
            <pc:sldMk cId="3956764604" sldId="635"/>
            <ac:cxnSpMk id="31" creationId="{E04A321A-A039-4720-87B4-66A4210E0D57}"/>
          </ac:cxnSpMkLst>
        </pc:cxnChg>
        <pc:cxnChg chg="add">
          <ac:chgData name="Sathyanarayanan Shanmugavelu" userId="45c12ba28a986769" providerId="LiveId" clId="{4F2FA72D-6D08-4634-B8D7-1D9656323A95}" dt="2019-11-01T15:14:01.882" v="298" actId="26606"/>
          <ac:cxnSpMkLst>
            <pc:docMk/>
            <pc:sldMk cId="3956764604" sldId="635"/>
            <ac:cxnSpMk id="38" creationId="{1F5DC8C3-BA5F-4EED-BB9A-A14272BD82A1}"/>
          </ac:cxnSpMkLst>
        </pc:cxnChg>
        <pc:cxnChg chg="add">
          <ac:chgData name="Sathyanarayanan Shanmugavelu" userId="45c12ba28a986769" providerId="LiveId" clId="{4F2FA72D-6D08-4634-B8D7-1D9656323A95}" dt="2019-11-01T15:14:01.882" v="298" actId="26606"/>
          <ac:cxnSpMkLst>
            <pc:docMk/>
            <pc:sldMk cId="3956764604" sldId="635"/>
            <ac:cxnSpMk id="44" creationId="{ABCD2462-4C1E-401A-AC2D-F799A138B245}"/>
          </ac:cxnSpMkLst>
        </pc:cxnChg>
      </pc:sldChg>
      <pc:sldChg chg="addSp delSp modSp add del mod setBg">
        <pc:chgData name="Sathyanarayanan Shanmugavelu" userId="45c12ba28a986769" providerId="LiveId" clId="{4F2FA72D-6D08-4634-B8D7-1D9656323A95}" dt="2019-11-01T15:33:34.164" v="509" actId="2696"/>
        <pc:sldMkLst>
          <pc:docMk/>
          <pc:sldMk cId="1356013862" sldId="636"/>
        </pc:sldMkLst>
        <pc:spChg chg="mod">
          <ac:chgData name="Sathyanarayanan Shanmugavelu" userId="45c12ba28a986769" providerId="LiveId" clId="{4F2FA72D-6D08-4634-B8D7-1D9656323A95}" dt="2019-11-01T15:14:14.245" v="299" actId="26606"/>
          <ac:spMkLst>
            <pc:docMk/>
            <pc:sldMk cId="1356013862" sldId="636"/>
            <ac:spMk id="2" creationId="{00000000-0000-0000-0000-000000000000}"/>
          </ac:spMkLst>
        </pc:spChg>
        <pc:spChg chg="del mod">
          <ac:chgData name="Sathyanarayanan Shanmugavelu" userId="45c12ba28a986769" providerId="LiveId" clId="{4F2FA72D-6D08-4634-B8D7-1D9656323A95}" dt="2019-11-01T15:14:15.886" v="300" actId="478"/>
          <ac:spMkLst>
            <pc:docMk/>
            <pc:sldMk cId="1356013862" sldId="636"/>
            <ac:spMk id="18" creationId="{00000000-0000-0000-0000-000000000000}"/>
          </ac:spMkLst>
        </pc:spChg>
        <pc:spChg chg="add">
          <ac:chgData name="Sathyanarayanan Shanmugavelu" userId="45c12ba28a986769" providerId="LiveId" clId="{4F2FA72D-6D08-4634-B8D7-1D9656323A95}" dt="2019-11-01T15:14:14.245" v="299" actId="26606"/>
          <ac:spMkLst>
            <pc:docMk/>
            <pc:sldMk cId="1356013862" sldId="636"/>
            <ac:spMk id="23" creationId="{416A0E3C-60E6-4F39-BC55-5F7C224E1F7C}"/>
          </ac:spMkLst>
        </pc:spChg>
        <pc:spChg chg="add">
          <ac:chgData name="Sathyanarayanan Shanmugavelu" userId="45c12ba28a986769" providerId="LiveId" clId="{4F2FA72D-6D08-4634-B8D7-1D9656323A95}" dt="2019-11-01T15:14:14.245" v="299" actId="26606"/>
          <ac:spMkLst>
            <pc:docMk/>
            <pc:sldMk cId="1356013862" sldId="636"/>
            <ac:spMk id="27" creationId="{0AB6E427-3F73-4C06-A5D5-AE52C3883B50}"/>
          </ac:spMkLst>
        </pc:spChg>
        <pc:spChg chg="add">
          <ac:chgData name="Sathyanarayanan Shanmugavelu" userId="45c12ba28a986769" providerId="LiveId" clId="{4F2FA72D-6D08-4634-B8D7-1D9656323A95}" dt="2019-11-01T15:14:14.245" v="299" actId="26606"/>
          <ac:spMkLst>
            <pc:docMk/>
            <pc:sldMk cId="1356013862" sldId="636"/>
            <ac:spMk id="29" creationId="{D8C9BDAA-0390-4B39-9B5C-BC95E5120DA4}"/>
          </ac:spMkLst>
        </pc:spChg>
        <pc:picChg chg="mod">
          <ac:chgData name="Sathyanarayanan Shanmugavelu" userId="45c12ba28a986769" providerId="LiveId" clId="{4F2FA72D-6D08-4634-B8D7-1D9656323A95}" dt="2019-11-01T15:14:14.245" v="299" actId="26606"/>
          <ac:picMkLst>
            <pc:docMk/>
            <pc:sldMk cId="1356013862" sldId="636"/>
            <ac:picMk id="3" creationId="{00000000-0000-0000-0000-000000000000}"/>
          </ac:picMkLst>
        </pc:picChg>
        <pc:cxnChg chg="add">
          <ac:chgData name="Sathyanarayanan Shanmugavelu" userId="45c12ba28a986769" providerId="LiveId" clId="{4F2FA72D-6D08-4634-B8D7-1D9656323A95}" dt="2019-11-01T15:14:14.245" v="299" actId="26606"/>
          <ac:cxnSpMkLst>
            <pc:docMk/>
            <pc:sldMk cId="1356013862" sldId="636"/>
            <ac:cxnSpMk id="25" creationId="{C5025DAC-8B93-4160-B017-3A274A5828C0}"/>
          </ac:cxnSpMkLst>
        </pc:cxnChg>
        <pc:cxnChg chg="add">
          <ac:chgData name="Sathyanarayanan Shanmugavelu" userId="45c12ba28a986769" providerId="LiveId" clId="{4F2FA72D-6D08-4634-B8D7-1D9656323A95}" dt="2019-11-01T15:14:14.245" v="299" actId="26606"/>
          <ac:cxnSpMkLst>
            <pc:docMk/>
            <pc:sldMk cId="1356013862" sldId="636"/>
            <ac:cxnSpMk id="31" creationId="{E04A321A-A039-4720-87B4-66A4210E0D57}"/>
          </ac:cxnSpMkLst>
        </pc:cxnChg>
      </pc:sldChg>
      <pc:sldChg chg="modSp add del">
        <pc:chgData name="Sathyanarayanan Shanmugavelu" userId="45c12ba28a986769" providerId="LiveId" clId="{4F2FA72D-6D08-4634-B8D7-1D9656323A95}" dt="2019-11-01T15:14:28.373" v="301" actId="47"/>
        <pc:sldMkLst>
          <pc:docMk/>
          <pc:sldMk cId="107327310" sldId="637"/>
        </pc:sldMkLst>
        <pc:spChg chg="mod">
          <ac:chgData name="Sathyanarayanan Shanmugavelu" userId="45c12ba28a986769" providerId="LiveId" clId="{4F2FA72D-6D08-4634-B8D7-1D9656323A95}" dt="2019-11-01T14:08:18.992" v="122" actId="27636"/>
          <ac:spMkLst>
            <pc:docMk/>
            <pc:sldMk cId="107327310" sldId="637"/>
            <ac:spMk id="2" creationId="{00000000-0000-0000-0000-000000000000}"/>
          </ac:spMkLst>
        </pc:spChg>
      </pc:sldChg>
      <pc:sldChg chg="add">
        <pc:chgData name="Sathyanarayanan Shanmugavelu" userId="45c12ba28a986769" providerId="LiveId" clId="{4F2FA72D-6D08-4634-B8D7-1D9656323A95}" dt="2019-11-01T14:08:18.358" v="118"/>
        <pc:sldMkLst>
          <pc:docMk/>
          <pc:sldMk cId="2638664901" sldId="638"/>
        </pc:sldMkLst>
      </pc:sldChg>
      <pc:sldChg chg="addSp delSp modSp add mod setBg setClrOvrMap">
        <pc:chgData name="Sathyanarayanan Shanmugavelu" userId="45c12ba28a986769" providerId="LiveId" clId="{4F2FA72D-6D08-4634-B8D7-1D9656323A95}" dt="2019-11-01T15:33:58.797" v="510" actId="26606"/>
        <pc:sldMkLst>
          <pc:docMk/>
          <pc:sldMk cId="763538106" sldId="639"/>
        </pc:sldMkLst>
        <pc:spChg chg="mod">
          <ac:chgData name="Sathyanarayanan Shanmugavelu" userId="45c12ba28a986769" providerId="LiveId" clId="{4F2FA72D-6D08-4634-B8D7-1D9656323A95}" dt="2019-11-01T15:33:58.797" v="510" actId="26606"/>
          <ac:spMkLst>
            <pc:docMk/>
            <pc:sldMk cId="763538106" sldId="639"/>
            <ac:spMk id="2" creationId="{00000000-0000-0000-0000-000000000000}"/>
          </ac:spMkLst>
        </pc:spChg>
        <pc:spChg chg="del mod">
          <ac:chgData name="Sathyanarayanan Shanmugavelu" userId="45c12ba28a986769" providerId="LiveId" clId="{4F2FA72D-6D08-4634-B8D7-1D9656323A95}" dt="2019-11-01T15:14:58.883" v="304" actId="478"/>
          <ac:spMkLst>
            <pc:docMk/>
            <pc:sldMk cId="763538106" sldId="639"/>
            <ac:spMk id="18" creationId="{00000000-0000-0000-0000-000000000000}"/>
          </ac:spMkLst>
        </pc:spChg>
        <pc:spChg chg="add del">
          <ac:chgData name="Sathyanarayanan Shanmugavelu" userId="45c12ba28a986769" providerId="LiveId" clId="{4F2FA72D-6D08-4634-B8D7-1D9656323A95}" dt="2019-11-01T15:15:02.442" v="305" actId="26606"/>
          <ac:spMkLst>
            <pc:docMk/>
            <pc:sldMk cId="763538106" sldId="639"/>
            <ac:spMk id="23" creationId="{416A0E3C-60E6-4F39-BC55-5F7C224E1F7C}"/>
          </ac:spMkLst>
        </pc:spChg>
        <pc:spChg chg="add del">
          <ac:chgData name="Sathyanarayanan Shanmugavelu" userId="45c12ba28a986769" providerId="LiveId" clId="{4F2FA72D-6D08-4634-B8D7-1D9656323A95}" dt="2019-11-01T15:15:02.442" v="305" actId="26606"/>
          <ac:spMkLst>
            <pc:docMk/>
            <pc:sldMk cId="763538106" sldId="639"/>
            <ac:spMk id="27" creationId="{E844E128-FF69-4E9F-8327-6B504B3C5AE1}"/>
          </ac:spMkLst>
        </pc:spChg>
        <pc:spChg chg="add del">
          <ac:chgData name="Sathyanarayanan Shanmugavelu" userId="45c12ba28a986769" providerId="LiveId" clId="{4F2FA72D-6D08-4634-B8D7-1D9656323A95}" dt="2019-11-01T15:33:58.797" v="510" actId="26606"/>
          <ac:spMkLst>
            <pc:docMk/>
            <pc:sldMk cId="763538106" sldId="639"/>
            <ac:spMk id="34" creationId="{39E3965E-AC41-4711-9D10-E25ABB132D86}"/>
          </ac:spMkLst>
        </pc:spChg>
        <pc:spChg chg="add del">
          <ac:chgData name="Sathyanarayanan Shanmugavelu" userId="45c12ba28a986769" providerId="LiveId" clId="{4F2FA72D-6D08-4634-B8D7-1D9656323A95}" dt="2019-11-01T15:33:58.797" v="510" actId="26606"/>
          <ac:spMkLst>
            <pc:docMk/>
            <pc:sldMk cId="763538106" sldId="639"/>
            <ac:spMk id="38" creationId="{548B4202-DCD5-4F8C-B481-743A989A9DFF}"/>
          </ac:spMkLst>
        </pc:spChg>
        <pc:spChg chg="add del">
          <ac:chgData name="Sathyanarayanan Shanmugavelu" userId="45c12ba28a986769" providerId="LiveId" clId="{4F2FA72D-6D08-4634-B8D7-1D9656323A95}" dt="2019-11-01T15:33:58.797" v="510" actId="26606"/>
          <ac:spMkLst>
            <pc:docMk/>
            <pc:sldMk cId="763538106" sldId="639"/>
            <ac:spMk id="42" creationId="{8EE702CF-91CE-4661-ACBF-3C8160D1B433}"/>
          </ac:spMkLst>
        </pc:spChg>
        <pc:spChg chg="add">
          <ac:chgData name="Sathyanarayanan Shanmugavelu" userId="45c12ba28a986769" providerId="LiveId" clId="{4F2FA72D-6D08-4634-B8D7-1D9656323A95}" dt="2019-11-01T15:33:58.797" v="510" actId="26606"/>
          <ac:spMkLst>
            <pc:docMk/>
            <pc:sldMk cId="763538106" sldId="639"/>
            <ac:spMk id="47" creationId="{39E3965E-AC41-4711-9D10-E25ABB132D86}"/>
          </ac:spMkLst>
        </pc:spChg>
        <pc:spChg chg="add">
          <ac:chgData name="Sathyanarayanan Shanmugavelu" userId="45c12ba28a986769" providerId="LiveId" clId="{4F2FA72D-6D08-4634-B8D7-1D9656323A95}" dt="2019-11-01T15:33:58.797" v="510" actId="26606"/>
          <ac:spMkLst>
            <pc:docMk/>
            <pc:sldMk cId="763538106" sldId="639"/>
            <ac:spMk id="51" creationId="{44A37DD3-1B84-4776-94E1-C0AAA5C0F629}"/>
          </ac:spMkLst>
        </pc:spChg>
        <pc:spChg chg="add">
          <ac:chgData name="Sathyanarayanan Shanmugavelu" userId="45c12ba28a986769" providerId="LiveId" clId="{4F2FA72D-6D08-4634-B8D7-1D9656323A95}" dt="2019-11-01T15:33:58.797" v="510" actId="26606"/>
          <ac:spMkLst>
            <pc:docMk/>
            <pc:sldMk cId="763538106" sldId="639"/>
            <ac:spMk id="53" creationId="{0B4FB531-34DA-4777-9BD5-5B885DC38198}"/>
          </ac:spMkLst>
        </pc:spChg>
        <pc:picChg chg="mod ord">
          <ac:chgData name="Sathyanarayanan Shanmugavelu" userId="45c12ba28a986769" providerId="LiveId" clId="{4F2FA72D-6D08-4634-B8D7-1D9656323A95}" dt="2019-11-01T15:33:58.797" v="510" actId="26606"/>
          <ac:picMkLst>
            <pc:docMk/>
            <pc:sldMk cId="763538106" sldId="639"/>
            <ac:picMk id="4" creationId="{00000000-0000-0000-0000-000000000000}"/>
          </ac:picMkLst>
        </pc:picChg>
        <pc:picChg chg="mod">
          <ac:chgData name="Sathyanarayanan Shanmugavelu" userId="45c12ba28a986769" providerId="LiveId" clId="{4F2FA72D-6D08-4634-B8D7-1D9656323A95}" dt="2019-11-01T15:33:58.797" v="510" actId="26606"/>
          <ac:picMkLst>
            <pc:docMk/>
            <pc:sldMk cId="763538106" sldId="639"/>
            <ac:picMk id="5" creationId="{00000000-0000-0000-0000-000000000000}"/>
          </ac:picMkLst>
        </pc:picChg>
        <pc:cxnChg chg="add del">
          <ac:chgData name="Sathyanarayanan Shanmugavelu" userId="45c12ba28a986769" providerId="LiveId" clId="{4F2FA72D-6D08-4634-B8D7-1D9656323A95}" dt="2019-11-01T15:15:02.442" v="305" actId="26606"/>
          <ac:cxnSpMkLst>
            <pc:docMk/>
            <pc:sldMk cId="763538106" sldId="639"/>
            <ac:cxnSpMk id="25" creationId="{C5025DAC-8B93-4160-B017-3A274A5828C0}"/>
          </ac:cxnSpMkLst>
        </pc:cxnChg>
        <pc:cxnChg chg="add del">
          <ac:chgData name="Sathyanarayanan Shanmugavelu" userId="45c12ba28a986769" providerId="LiveId" clId="{4F2FA72D-6D08-4634-B8D7-1D9656323A95}" dt="2019-11-01T15:15:02.442" v="305" actId="26606"/>
          <ac:cxnSpMkLst>
            <pc:docMk/>
            <pc:sldMk cId="763538106" sldId="639"/>
            <ac:cxnSpMk id="29" creationId="{055CEADF-09EA-423C-8C45-F94AF44D5AF0}"/>
          </ac:cxnSpMkLst>
        </pc:cxnChg>
        <pc:cxnChg chg="add del">
          <ac:chgData name="Sathyanarayanan Shanmugavelu" userId="45c12ba28a986769" providerId="LiveId" clId="{4F2FA72D-6D08-4634-B8D7-1D9656323A95}" dt="2019-11-01T15:33:58.797" v="510" actId="26606"/>
          <ac:cxnSpMkLst>
            <pc:docMk/>
            <pc:sldMk cId="763538106" sldId="639"/>
            <ac:cxnSpMk id="36" creationId="{1F5DC8C3-BA5F-4EED-BB9A-A14272BD82A1}"/>
          </ac:cxnSpMkLst>
        </pc:cxnChg>
        <pc:cxnChg chg="add del">
          <ac:chgData name="Sathyanarayanan Shanmugavelu" userId="45c12ba28a986769" providerId="LiveId" clId="{4F2FA72D-6D08-4634-B8D7-1D9656323A95}" dt="2019-11-01T15:33:58.797" v="510" actId="26606"/>
          <ac:cxnSpMkLst>
            <pc:docMk/>
            <pc:sldMk cId="763538106" sldId="639"/>
            <ac:cxnSpMk id="40" creationId="{F7F57F6B-E621-4E40-A34D-2FE12902AA20}"/>
          </ac:cxnSpMkLst>
        </pc:cxnChg>
        <pc:cxnChg chg="add">
          <ac:chgData name="Sathyanarayanan Shanmugavelu" userId="45c12ba28a986769" providerId="LiveId" clId="{4F2FA72D-6D08-4634-B8D7-1D9656323A95}" dt="2019-11-01T15:33:58.797" v="510" actId="26606"/>
          <ac:cxnSpMkLst>
            <pc:docMk/>
            <pc:sldMk cId="763538106" sldId="639"/>
            <ac:cxnSpMk id="49" creationId="{1F5DC8C3-BA5F-4EED-BB9A-A14272BD82A1}"/>
          </ac:cxnSpMkLst>
        </pc:cxnChg>
        <pc:cxnChg chg="add">
          <ac:chgData name="Sathyanarayanan Shanmugavelu" userId="45c12ba28a986769" providerId="LiveId" clId="{4F2FA72D-6D08-4634-B8D7-1D9656323A95}" dt="2019-11-01T15:33:58.797" v="510" actId="26606"/>
          <ac:cxnSpMkLst>
            <pc:docMk/>
            <pc:sldMk cId="763538106" sldId="639"/>
            <ac:cxnSpMk id="55" creationId="{D5B557D3-D7B4-404B-84A1-9BD182BE5B06}"/>
          </ac:cxnSpMkLst>
        </pc:cxnChg>
      </pc:sldChg>
      <pc:sldChg chg="addSp delSp modSp add mod setBg">
        <pc:chgData name="Sathyanarayanan Shanmugavelu" userId="45c12ba28a986769" providerId="LiveId" clId="{4F2FA72D-6D08-4634-B8D7-1D9656323A95}" dt="2019-11-01T15:12:21.738" v="291" actId="26606"/>
        <pc:sldMkLst>
          <pc:docMk/>
          <pc:sldMk cId="1255548133" sldId="640"/>
        </pc:sldMkLst>
        <pc:spChg chg="mod">
          <ac:chgData name="Sathyanarayanan Shanmugavelu" userId="45c12ba28a986769" providerId="LiveId" clId="{4F2FA72D-6D08-4634-B8D7-1D9656323A95}" dt="2019-11-01T15:12:21.738" v="291" actId="26606"/>
          <ac:spMkLst>
            <pc:docMk/>
            <pc:sldMk cId="1255548133" sldId="640"/>
            <ac:spMk id="2" creationId="{00000000-0000-0000-0000-000000000000}"/>
          </ac:spMkLst>
        </pc:spChg>
        <pc:spChg chg="del mod">
          <ac:chgData name="Sathyanarayanan Shanmugavelu" userId="45c12ba28a986769" providerId="LiveId" clId="{4F2FA72D-6D08-4634-B8D7-1D9656323A95}" dt="2019-11-01T15:12:18.692" v="290" actId="478"/>
          <ac:spMkLst>
            <pc:docMk/>
            <pc:sldMk cId="1255548133" sldId="640"/>
            <ac:spMk id="18" creationId="{00000000-0000-0000-0000-000000000000}"/>
          </ac:spMkLst>
        </pc:spChg>
        <pc:spChg chg="add del">
          <ac:chgData name="Sathyanarayanan Shanmugavelu" userId="45c12ba28a986769" providerId="LiveId" clId="{4F2FA72D-6D08-4634-B8D7-1D9656323A95}" dt="2019-11-01T15:12:21.738" v="291" actId="26606"/>
          <ac:spMkLst>
            <pc:docMk/>
            <pc:sldMk cId="1255548133" sldId="640"/>
            <ac:spMk id="23" creationId="{416A0E3C-60E6-4F39-BC55-5F7C224E1F7C}"/>
          </ac:spMkLst>
        </pc:spChg>
        <pc:spChg chg="add del">
          <ac:chgData name="Sathyanarayanan Shanmugavelu" userId="45c12ba28a986769" providerId="LiveId" clId="{4F2FA72D-6D08-4634-B8D7-1D9656323A95}" dt="2019-11-01T15:12:21.738" v="291" actId="26606"/>
          <ac:spMkLst>
            <pc:docMk/>
            <pc:sldMk cId="1255548133" sldId="640"/>
            <ac:spMk id="27" creationId="{D40791F6-715D-481A-9C4A-3645AECFD5A0}"/>
          </ac:spMkLst>
        </pc:spChg>
        <pc:spChg chg="add del">
          <ac:chgData name="Sathyanarayanan Shanmugavelu" userId="45c12ba28a986769" providerId="LiveId" clId="{4F2FA72D-6D08-4634-B8D7-1D9656323A95}" dt="2019-11-01T15:12:21.738" v="291" actId="26606"/>
          <ac:spMkLst>
            <pc:docMk/>
            <pc:sldMk cId="1255548133" sldId="640"/>
            <ac:spMk id="31" creationId="{811CBAFA-D7E0-40A7-BB94-2C05304B407B}"/>
          </ac:spMkLst>
        </pc:spChg>
        <pc:spChg chg="add">
          <ac:chgData name="Sathyanarayanan Shanmugavelu" userId="45c12ba28a986769" providerId="LiveId" clId="{4F2FA72D-6D08-4634-B8D7-1D9656323A95}" dt="2019-11-01T15:12:21.738" v="291" actId="26606"/>
          <ac:spMkLst>
            <pc:docMk/>
            <pc:sldMk cId="1255548133" sldId="640"/>
            <ac:spMk id="36" creationId="{39E3965E-AC41-4711-9D10-E25ABB132D86}"/>
          </ac:spMkLst>
        </pc:spChg>
        <pc:spChg chg="add">
          <ac:chgData name="Sathyanarayanan Shanmugavelu" userId="45c12ba28a986769" providerId="LiveId" clId="{4F2FA72D-6D08-4634-B8D7-1D9656323A95}" dt="2019-11-01T15:12:21.738" v="291" actId="26606"/>
          <ac:spMkLst>
            <pc:docMk/>
            <pc:sldMk cId="1255548133" sldId="640"/>
            <ac:spMk id="40" creationId="{548B4202-DCD5-4F8C-B481-743A989A9DFF}"/>
          </ac:spMkLst>
        </pc:spChg>
        <pc:spChg chg="add">
          <ac:chgData name="Sathyanarayanan Shanmugavelu" userId="45c12ba28a986769" providerId="LiveId" clId="{4F2FA72D-6D08-4634-B8D7-1D9656323A95}" dt="2019-11-01T15:12:21.738" v="291" actId="26606"/>
          <ac:spMkLst>
            <pc:docMk/>
            <pc:sldMk cId="1255548133" sldId="640"/>
            <ac:spMk id="44" creationId="{8EE702CF-91CE-4661-ACBF-3C8160D1B433}"/>
          </ac:spMkLst>
        </pc:spChg>
        <pc:picChg chg="mod ord">
          <ac:chgData name="Sathyanarayanan Shanmugavelu" userId="45c12ba28a986769" providerId="LiveId" clId="{4F2FA72D-6D08-4634-B8D7-1D9656323A95}" dt="2019-11-01T15:12:21.738" v="291" actId="26606"/>
          <ac:picMkLst>
            <pc:docMk/>
            <pc:sldMk cId="1255548133" sldId="640"/>
            <ac:picMk id="3" creationId="{00000000-0000-0000-0000-000000000000}"/>
          </ac:picMkLst>
        </pc:picChg>
        <pc:picChg chg="mod ord">
          <ac:chgData name="Sathyanarayanan Shanmugavelu" userId="45c12ba28a986769" providerId="LiveId" clId="{4F2FA72D-6D08-4634-B8D7-1D9656323A95}" dt="2019-11-01T15:12:21.738" v="291" actId="26606"/>
          <ac:picMkLst>
            <pc:docMk/>
            <pc:sldMk cId="1255548133" sldId="640"/>
            <ac:picMk id="6" creationId="{00000000-0000-0000-0000-000000000000}"/>
          </ac:picMkLst>
        </pc:picChg>
        <pc:cxnChg chg="add del">
          <ac:chgData name="Sathyanarayanan Shanmugavelu" userId="45c12ba28a986769" providerId="LiveId" clId="{4F2FA72D-6D08-4634-B8D7-1D9656323A95}" dt="2019-11-01T15:12:21.738" v="291" actId="26606"/>
          <ac:cxnSpMkLst>
            <pc:docMk/>
            <pc:sldMk cId="1255548133" sldId="640"/>
            <ac:cxnSpMk id="25" creationId="{C5025DAC-8B93-4160-B017-3A274A5828C0}"/>
          </ac:cxnSpMkLst>
        </pc:cxnChg>
        <pc:cxnChg chg="add del">
          <ac:chgData name="Sathyanarayanan Shanmugavelu" userId="45c12ba28a986769" providerId="LiveId" clId="{4F2FA72D-6D08-4634-B8D7-1D9656323A95}" dt="2019-11-01T15:12:21.738" v="291" actId="26606"/>
          <ac:cxnSpMkLst>
            <pc:docMk/>
            <pc:sldMk cId="1255548133" sldId="640"/>
            <ac:cxnSpMk id="29" creationId="{740F83A4-FAC4-4867-95A5-BBFD280C7BF5}"/>
          </ac:cxnSpMkLst>
        </pc:cxnChg>
        <pc:cxnChg chg="add">
          <ac:chgData name="Sathyanarayanan Shanmugavelu" userId="45c12ba28a986769" providerId="LiveId" clId="{4F2FA72D-6D08-4634-B8D7-1D9656323A95}" dt="2019-11-01T15:12:21.738" v="291" actId="26606"/>
          <ac:cxnSpMkLst>
            <pc:docMk/>
            <pc:sldMk cId="1255548133" sldId="640"/>
            <ac:cxnSpMk id="38" creationId="{1F5DC8C3-BA5F-4EED-BB9A-A14272BD82A1}"/>
          </ac:cxnSpMkLst>
        </pc:cxnChg>
        <pc:cxnChg chg="add">
          <ac:chgData name="Sathyanarayanan Shanmugavelu" userId="45c12ba28a986769" providerId="LiveId" clId="{4F2FA72D-6D08-4634-B8D7-1D9656323A95}" dt="2019-11-01T15:12:21.738" v="291" actId="26606"/>
          <ac:cxnSpMkLst>
            <pc:docMk/>
            <pc:sldMk cId="1255548133" sldId="640"/>
            <ac:cxnSpMk id="42" creationId="{F7F57F6B-E621-4E40-A34D-2FE12902AA20}"/>
          </ac:cxnSpMkLst>
        </pc:cxnChg>
      </pc:sldChg>
      <pc:sldChg chg="addSp delSp modSp add mod setBg">
        <pc:chgData name="Sathyanarayanan Shanmugavelu" userId="45c12ba28a986769" providerId="LiveId" clId="{4F2FA72D-6D08-4634-B8D7-1D9656323A95}" dt="2019-11-01T15:12:03.063" v="288" actId="26606"/>
        <pc:sldMkLst>
          <pc:docMk/>
          <pc:sldMk cId="622019367" sldId="641"/>
        </pc:sldMkLst>
        <pc:spChg chg="mod">
          <ac:chgData name="Sathyanarayanan Shanmugavelu" userId="45c12ba28a986769" providerId="LiveId" clId="{4F2FA72D-6D08-4634-B8D7-1D9656323A95}" dt="2019-11-01T15:12:03.063" v="288" actId="26606"/>
          <ac:spMkLst>
            <pc:docMk/>
            <pc:sldMk cId="622019367" sldId="641"/>
            <ac:spMk id="2" creationId="{00000000-0000-0000-0000-000000000000}"/>
          </ac:spMkLst>
        </pc:spChg>
        <pc:spChg chg="del mod">
          <ac:chgData name="Sathyanarayanan Shanmugavelu" userId="45c12ba28a986769" providerId="LiveId" clId="{4F2FA72D-6D08-4634-B8D7-1D9656323A95}" dt="2019-11-01T15:11:51.731" v="283" actId="478"/>
          <ac:spMkLst>
            <pc:docMk/>
            <pc:sldMk cId="622019367" sldId="641"/>
            <ac:spMk id="18" creationId="{00000000-0000-0000-0000-000000000000}"/>
          </ac:spMkLst>
        </pc:spChg>
        <pc:spChg chg="add del">
          <ac:chgData name="Sathyanarayanan Shanmugavelu" userId="45c12ba28a986769" providerId="LiveId" clId="{4F2FA72D-6D08-4634-B8D7-1D9656323A95}" dt="2019-11-01T15:12:03.063" v="288" actId="26606"/>
          <ac:spMkLst>
            <pc:docMk/>
            <pc:sldMk cId="622019367" sldId="641"/>
            <ac:spMk id="23" creationId="{416A0E3C-60E6-4F39-BC55-5F7C224E1F7C}"/>
          </ac:spMkLst>
        </pc:spChg>
        <pc:spChg chg="add del">
          <ac:chgData name="Sathyanarayanan Shanmugavelu" userId="45c12ba28a986769" providerId="LiveId" clId="{4F2FA72D-6D08-4634-B8D7-1D9656323A95}" dt="2019-11-01T15:12:03.063" v="288" actId="26606"/>
          <ac:spMkLst>
            <pc:docMk/>
            <pc:sldMk cId="622019367" sldId="641"/>
            <ac:spMk id="27" creationId="{0AB6E427-3F73-4C06-A5D5-AE52C3883B50}"/>
          </ac:spMkLst>
        </pc:spChg>
        <pc:spChg chg="add del">
          <ac:chgData name="Sathyanarayanan Shanmugavelu" userId="45c12ba28a986769" providerId="LiveId" clId="{4F2FA72D-6D08-4634-B8D7-1D9656323A95}" dt="2019-11-01T15:12:03.063" v="288" actId="26606"/>
          <ac:spMkLst>
            <pc:docMk/>
            <pc:sldMk cId="622019367" sldId="641"/>
            <ac:spMk id="29" creationId="{D8C9BDAA-0390-4B39-9B5C-BC95E5120DA4}"/>
          </ac:spMkLst>
        </pc:spChg>
        <pc:spChg chg="add del">
          <ac:chgData name="Sathyanarayanan Shanmugavelu" userId="45c12ba28a986769" providerId="LiveId" clId="{4F2FA72D-6D08-4634-B8D7-1D9656323A95}" dt="2019-11-01T15:12:02.532" v="285" actId="26606"/>
          <ac:spMkLst>
            <pc:docMk/>
            <pc:sldMk cId="622019367" sldId="641"/>
            <ac:spMk id="36" creationId="{39E3965E-AC41-4711-9D10-E25ABB132D86}"/>
          </ac:spMkLst>
        </pc:spChg>
        <pc:spChg chg="add del">
          <ac:chgData name="Sathyanarayanan Shanmugavelu" userId="45c12ba28a986769" providerId="LiveId" clId="{4F2FA72D-6D08-4634-B8D7-1D9656323A95}" dt="2019-11-01T15:12:02.532" v="285" actId="26606"/>
          <ac:spMkLst>
            <pc:docMk/>
            <pc:sldMk cId="622019367" sldId="641"/>
            <ac:spMk id="40" creationId="{B4D0E555-16F6-44D0-BF56-AF5FF5BDE9D6}"/>
          </ac:spMkLst>
        </pc:spChg>
        <pc:spChg chg="add del">
          <ac:chgData name="Sathyanarayanan Shanmugavelu" userId="45c12ba28a986769" providerId="LiveId" clId="{4F2FA72D-6D08-4634-B8D7-1D9656323A95}" dt="2019-11-01T15:12:02.532" v="285" actId="26606"/>
          <ac:spMkLst>
            <pc:docMk/>
            <pc:sldMk cId="622019367" sldId="641"/>
            <ac:spMk id="42" creationId="{8117041D-1A7B-4ECA-AB68-3CFDB6726B8E}"/>
          </ac:spMkLst>
        </pc:spChg>
        <pc:spChg chg="add del">
          <ac:chgData name="Sathyanarayanan Shanmugavelu" userId="45c12ba28a986769" providerId="LiveId" clId="{4F2FA72D-6D08-4634-B8D7-1D9656323A95}" dt="2019-11-01T15:12:03.047" v="287" actId="26606"/>
          <ac:spMkLst>
            <pc:docMk/>
            <pc:sldMk cId="622019367" sldId="641"/>
            <ac:spMk id="46" creationId="{39E3965E-AC41-4711-9D10-E25ABB132D86}"/>
          </ac:spMkLst>
        </pc:spChg>
        <pc:spChg chg="add del">
          <ac:chgData name="Sathyanarayanan Shanmugavelu" userId="45c12ba28a986769" providerId="LiveId" clId="{4F2FA72D-6D08-4634-B8D7-1D9656323A95}" dt="2019-11-01T15:12:03.047" v="287" actId="26606"/>
          <ac:spMkLst>
            <pc:docMk/>
            <pc:sldMk cId="622019367" sldId="641"/>
            <ac:spMk id="48" creationId="{33428ACC-71EC-4171-9527-10983BA6B41D}"/>
          </ac:spMkLst>
        </pc:spChg>
        <pc:spChg chg="add del">
          <ac:chgData name="Sathyanarayanan Shanmugavelu" userId="45c12ba28a986769" providerId="LiveId" clId="{4F2FA72D-6D08-4634-B8D7-1D9656323A95}" dt="2019-11-01T15:12:03.047" v="287" actId="26606"/>
          <ac:spMkLst>
            <pc:docMk/>
            <pc:sldMk cId="622019367" sldId="641"/>
            <ac:spMk id="50" creationId="{2FA54FBA-21C0-44C9-AD0D-565DB1ACACB1}"/>
          </ac:spMkLst>
        </pc:spChg>
        <pc:spChg chg="add">
          <ac:chgData name="Sathyanarayanan Shanmugavelu" userId="45c12ba28a986769" providerId="LiveId" clId="{4F2FA72D-6D08-4634-B8D7-1D9656323A95}" dt="2019-11-01T15:12:03.063" v="288" actId="26606"/>
          <ac:spMkLst>
            <pc:docMk/>
            <pc:sldMk cId="622019367" sldId="641"/>
            <ac:spMk id="52" creationId="{39E3965E-AC41-4711-9D10-E25ABB132D86}"/>
          </ac:spMkLst>
        </pc:spChg>
        <pc:spChg chg="add">
          <ac:chgData name="Sathyanarayanan Shanmugavelu" userId="45c12ba28a986769" providerId="LiveId" clId="{4F2FA72D-6D08-4634-B8D7-1D9656323A95}" dt="2019-11-01T15:12:03.063" v="288" actId="26606"/>
          <ac:spMkLst>
            <pc:docMk/>
            <pc:sldMk cId="622019367" sldId="641"/>
            <ac:spMk id="54" creationId="{B4D0E555-16F6-44D0-BF56-AF5FF5BDE9D6}"/>
          </ac:spMkLst>
        </pc:spChg>
        <pc:spChg chg="add">
          <ac:chgData name="Sathyanarayanan Shanmugavelu" userId="45c12ba28a986769" providerId="LiveId" clId="{4F2FA72D-6D08-4634-B8D7-1D9656323A95}" dt="2019-11-01T15:12:03.063" v="288" actId="26606"/>
          <ac:spMkLst>
            <pc:docMk/>
            <pc:sldMk cId="622019367" sldId="641"/>
            <ac:spMk id="55" creationId="{8117041D-1A7B-4ECA-AB68-3CFDB6726B8E}"/>
          </ac:spMkLst>
        </pc:spChg>
        <pc:picChg chg="mod">
          <ac:chgData name="Sathyanarayanan Shanmugavelu" userId="45c12ba28a986769" providerId="LiveId" clId="{4F2FA72D-6D08-4634-B8D7-1D9656323A95}" dt="2019-11-01T15:12:03.063" v="288" actId="26606"/>
          <ac:picMkLst>
            <pc:docMk/>
            <pc:sldMk cId="622019367" sldId="641"/>
            <ac:picMk id="4" creationId="{00000000-0000-0000-0000-000000000000}"/>
          </ac:picMkLst>
        </pc:picChg>
        <pc:cxnChg chg="add del">
          <ac:chgData name="Sathyanarayanan Shanmugavelu" userId="45c12ba28a986769" providerId="LiveId" clId="{4F2FA72D-6D08-4634-B8D7-1D9656323A95}" dt="2019-11-01T15:12:03.063" v="288" actId="26606"/>
          <ac:cxnSpMkLst>
            <pc:docMk/>
            <pc:sldMk cId="622019367" sldId="641"/>
            <ac:cxnSpMk id="25" creationId="{C5025DAC-8B93-4160-B017-3A274A5828C0}"/>
          </ac:cxnSpMkLst>
        </pc:cxnChg>
        <pc:cxnChg chg="add del">
          <ac:chgData name="Sathyanarayanan Shanmugavelu" userId="45c12ba28a986769" providerId="LiveId" clId="{4F2FA72D-6D08-4634-B8D7-1D9656323A95}" dt="2019-11-01T15:12:03.063" v="288" actId="26606"/>
          <ac:cxnSpMkLst>
            <pc:docMk/>
            <pc:sldMk cId="622019367" sldId="641"/>
            <ac:cxnSpMk id="31" creationId="{E04A321A-A039-4720-87B4-66A4210E0D57}"/>
          </ac:cxnSpMkLst>
        </pc:cxnChg>
        <pc:cxnChg chg="add del">
          <ac:chgData name="Sathyanarayanan Shanmugavelu" userId="45c12ba28a986769" providerId="LiveId" clId="{4F2FA72D-6D08-4634-B8D7-1D9656323A95}" dt="2019-11-01T15:12:02.532" v="285" actId="26606"/>
          <ac:cxnSpMkLst>
            <pc:docMk/>
            <pc:sldMk cId="622019367" sldId="641"/>
            <ac:cxnSpMk id="38" creationId="{1F5DC8C3-BA5F-4EED-BB9A-A14272BD82A1}"/>
          </ac:cxnSpMkLst>
        </pc:cxnChg>
        <pc:cxnChg chg="add del">
          <ac:chgData name="Sathyanarayanan Shanmugavelu" userId="45c12ba28a986769" providerId="LiveId" clId="{4F2FA72D-6D08-4634-B8D7-1D9656323A95}" dt="2019-11-01T15:12:02.532" v="285" actId="26606"/>
          <ac:cxnSpMkLst>
            <pc:docMk/>
            <pc:sldMk cId="622019367" sldId="641"/>
            <ac:cxnSpMk id="44" creationId="{ABCD2462-4C1E-401A-AC2D-F799A138B245}"/>
          </ac:cxnSpMkLst>
        </pc:cxnChg>
        <pc:cxnChg chg="add del">
          <ac:chgData name="Sathyanarayanan Shanmugavelu" userId="45c12ba28a986769" providerId="LiveId" clId="{4F2FA72D-6D08-4634-B8D7-1D9656323A95}" dt="2019-11-01T15:12:03.047" v="287" actId="26606"/>
          <ac:cxnSpMkLst>
            <pc:docMk/>
            <pc:sldMk cId="622019367" sldId="641"/>
            <ac:cxnSpMk id="47" creationId="{1F5DC8C3-BA5F-4EED-BB9A-A14272BD82A1}"/>
          </ac:cxnSpMkLst>
        </pc:cxnChg>
        <pc:cxnChg chg="add del">
          <ac:chgData name="Sathyanarayanan Shanmugavelu" userId="45c12ba28a986769" providerId="LiveId" clId="{4F2FA72D-6D08-4634-B8D7-1D9656323A95}" dt="2019-11-01T15:12:03.047" v="287" actId="26606"/>
          <ac:cxnSpMkLst>
            <pc:docMk/>
            <pc:sldMk cId="622019367" sldId="641"/>
            <ac:cxnSpMk id="49" creationId="{BA22713B-ABB6-4391-97F9-0449A2B9B664}"/>
          </ac:cxnSpMkLst>
        </pc:cxnChg>
        <pc:cxnChg chg="add">
          <ac:chgData name="Sathyanarayanan Shanmugavelu" userId="45c12ba28a986769" providerId="LiveId" clId="{4F2FA72D-6D08-4634-B8D7-1D9656323A95}" dt="2019-11-01T15:12:03.063" v="288" actId="26606"/>
          <ac:cxnSpMkLst>
            <pc:docMk/>
            <pc:sldMk cId="622019367" sldId="641"/>
            <ac:cxnSpMk id="53" creationId="{1F5DC8C3-BA5F-4EED-BB9A-A14272BD82A1}"/>
          </ac:cxnSpMkLst>
        </pc:cxnChg>
        <pc:cxnChg chg="add">
          <ac:chgData name="Sathyanarayanan Shanmugavelu" userId="45c12ba28a986769" providerId="LiveId" clId="{4F2FA72D-6D08-4634-B8D7-1D9656323A95}" dt="2019-11-01T15:12:03.063" v="288" actId="26606"/>
          <ac:cxnSpMkLst>
            <pc:docMk/>
            <pc:sldMk cId="622019367" sldId="641"/>
            <ac:cxnSpMk id="56" creationId="{ABCD2462-4C1E-401A-AC2D-F799A138B245}"/>
          </ac:cxnSpMkLst>
        </pc:cxnChg>
      </pc:sldChg>
      <pc:sldChg chg="addSp delSp modSp add mod setBg setClrOvrMap delDesignElem">
        <pc:chgData name="Sathyanarayanan Shanmugavelu" userId="45c12ba28a986769" providerId="LiveId" clId="{4F2FA72D-6D08-4634-B8D7-1D9656323A95}" dt="2019-11-01T14:04:56.399" v="53" actId="26606"/>
        <pc:sldMkLst>
          <pc:docMk/>
          <pc:sldMk cId="2431731279" sldId="642"/>
        </pc:sldMkLst>
        <pc:spChg chg="mod">
          <ac:chgData name="Sathyanarayanan Shanmugavelu" userId="45c12ba28a986769" providerId="LiveId" clId="{4F2FA72D-6D08-4634-B8D7-1D9656323A95}" dt="2019-11-01T14:04:51.370" v="52" actId="20577"/>
          <ac:spMkLst>
            <pc:docMk/>
            <pc:sldMk cId="2431731279" sldId="642"/>
            <ac:spMk id="2" creationId="{578B31C7-72DD-4E82-9F28-69FD44FE5E7B}"/>
          </ac:spMkLst>
        </pc:spChg>
        <pc:spChg chg="add">
          <ac:chgData name="Sathyanarayanan Shanmugavelu" userId="45c12ba28a986769" providerId="LiveId" clId="{4F2FA72D-6D08-4634-B8D7-1D9656323A95}" dt="2019-11-01T14:04:56.399" v="53" actId="26606"/>
          <ac:spMkLst>
            <pc:docMk/>
            <pc:sldMk cId="2431731279" sldId="642"/>
            <ac:spMk id="7" creationId="{39E3965E-AC41-4711-9D10-E25ABB132D86}"/>
          </ac:spMkLst>
        </pc:spChg>
        <pc:spChg chg="add">
          <ac:chgData name="Sathyanarayanan Shanmugavelu" userId="45c12ba28a986769" providerId="LiveId" clId="{4F2FA72D-6D08-4634-B8D7-1D9656323A95}" dt="2019-11-01T14:04:56.399" v="53" actId="26606"/>
          <ac:spMkLst>
            <pc:docMk/>
            <pc:sldMk cId="2431731279" sldId="642"/>
            <ac:spMk id="11" creationId="{8C6E698C-8155-4B8B-BDC9-B7299772B509}"/>
          </ac:spMkLst>
        </pc:spChg>
        <pc:spChg chg="add">
          <ac:chgData name="Sathyanarayanan Shanmugavelu" userId="45c12ba28a986769" providerId="LiveId" clId="{4F2FA72D-6D08-4634-B8D7-1D9656323A95}" dt="2019-11-01T14:04:56.399" v="53" actId="26606"/>
          <ac:spMkLst>
            <pc:docMk/>
            <pc:sldMk cId="2431731279" sldId="642"/>
            <ac:spMk id="15" creationId="{B624C8D3-B9AD-4F4F-8554-4EAF3724DBCE}"/>
          </ac:spMkLst>
        </pc:spChg>
        <pc:spChg chg="del">
          <ac:chgData name="Sathyanarayanan Shanmugavelu" userId="45c12ba28a986769" providerId="LiveId" clId="{4F2FA72D-6D08-4634-B8D7-1D9656323A95}" dt="2019-11-01T14:04:35.344" v="21"/>
          <ac:spMkLst>
            <pc:docMk/>
            <pc:sldMk cId="2431731279" sldId="642"/>
            <ac:spMk id="23" creationId="{39E3965E-AC41-4711-9D10-E25ABB132D86}"/>
          </ac:spMkLst>
        </pc:spChg>
        <pc:spChg chg="del">
          <ac:chgData name="Sathyanarayanan Shanmugavelu" userId="45c12ba28a986769" providerId="LiveId" clId="{4F2FA72D-6D08-4634-B8D7-1D9656323A95}" dt="2019-11-01T14:04:35.344" v="21"/>
          <ac:spMkLst>
            <pc:docMk/>
            <pc:sldMk cId="2431731279" sldId="642"/>
            <ac:spMk id="27" creationId="{8C6E698C-8155-4B8B-BDC9-B7299772B509}"/>
          </ac:spMkLst>
        </pc:spChg>
        <pc:spChg chg="del">
          <ac:chgData name="Sathyanarayanan Shanmugavelu" userId="45c12ba28a986769" providerId="LiveId" clId="{4F2FA72D-6D08-4634-B8D7-1D9656323A95}" dt="2019-11-01T14:04:35.344" v="21"/>
          <ac:spMkLst>
            <pc:docMk/>
            <pc:sldMk cId="2431731279" sldId="642"/>
            <ac:spMk id="31" creationId="{B624C8D3-B9AD-4F4F-8554-4EAF3724DBCE}"/>
          </ac:spMkLst>
        </pc:spChg>
        <pc:cxnChg chg="add">
          <ac:chgData name="Sathyanarayanan Shanmugavelu" userId="45c12ba28a986769" providerId="LiveId" clId="{4F2FA72D-6D08-4634-B8D7-1D9656323A95}" dt="2019-11-01T14:04:56.399" v="53" actId="26606"/>
          <ac:cxnSpMkLst>
            <pc:docMk/>
            <pc:sldMk cId="2431731279" sldId="642"/>
            <ac:cxnSpMk id="9" creationId="{1F5DC8C3-BA5F-4EED-BB9A-A14272BD82A1}"/>
          </ac:cxnSpMkLst>
        </pc:cxnChg>
        <pc:cxnChg chg="add">
          <ac:chgData name="Sathyanarayanan Shanmugavelu" userId="45c12ba28a986769" providerId="LiveId" clId="{4F2FA72D-6D08-4634-B8D7-1D9656323A95}" dt="2019-11-01T14:04:56.399" v="53" actId="26606"/>
          <ac:cxnSpMkLst>
            <pc:docMk/>
            <pc:sldMk cId="2431731279" sldId="642"/>
            <ac:cxnSpMk id="13" creationId="{09525C9A-1972-4836-BA7A-706C946EF4DA}"/>
          </ac:cxnSpMkLst>
        </pc:cxnChg>
        <pc:cxnChg chg="del">
          <ac:chgData name="Sathyanarayanan Shanmugavelu" userId="45c12ba28a986769" providerId="LiveId" clId="{4F2FA72D-6D08-4634-B8D7-1D9656323A95}" dt="2019-11-01T14:04:35.344" v="21"/>
          <ac:cxnSpMkLst>
            <pc:docMk/>
            <pc:sldMk cId="2431731279" sldId="642"/>
            <ac:cxnSpMk id="25" creationId="{1F5DC8C3-BA5F-4EED-BB9A-A14272BD82A1}"/>
          </ac:cxnSpMkLst>
        </pc:cxnChg>
        <pc:cxnChg chg="del">
          <ac:chgData name="Sathyanarayanan Shanmugavelu" userId="45c12ba28a986769" providerId="LiveId" clId="{4F2FA72D-6D08-4634-B8D7-1D9656323A95}" dt="2019-11-01T14:04:35.344" v="21"/>
          <ac:cxnSpMkLst>
            <pc:docMk/>
            <pc:sldMk cId="2431731279" sldId="642"/>
            <ac:cxnSpMk id="29" creationId="{09525C9A-1972-4836-BA7A-706C946EF4DA}"/>
          </ac:cxnSpMkLst>
        </pc:cxnChg>
      </pc:sldChg>
      <pc:sldChg chg="addSp delSp modSp add mod setBg setClrOvrMap">
        <pc:chgData name="Sathyanarayanan Shanmugavelu" userId="45c12ba28a986769" providerId="LiveId" clId="{4F2FA72D-6D08-4634-B8D7-1D9656323A95}" dt="2019-11-01T15:12:59.896" v="292" actId="26606"/>
        <pc:sldMkLst>
          <pc:docMk/>
          <pc:sldMk cId="2439839547" sldId="643"/>
        </pc:sldMkLst>
        <pc:spChg chg="add del mod">
          <ac:chgData name="Sathyanarayanan Shanmugavelu" userId="45c12ba28a986769" providerId="LiveId" clId="{4F2FA72D-6D08-4634-B8D7-1D9656323A95}" dt="2019-11-01T15:12:59.896" v="292" actId="26606"/>
          <ac:spMkLst>
            <pc:docMk/>
            <pc:sldMk cId="2439839547" sldId="643"/>
            <ac:spMk id="2" creationId="{F1C69622-1C81-410E-9435-68239F067894}"/>
          </ac:spMkLst>
        </pc:spChg>
        <pc:spChg chg="add del">
          <ac:chgData name="Sathyanarayanan Shanmugavelu" userId="45c12ba28a986769" providerId="LiveId" clId="{4F2FA72D-6D08-4634-B8D7-1D9656323A95}" dt="2019-11-01T15:12:59.896" v="292" actId="26606"/>
          <ac:spMkLst>
            <pc:docMk/>
            <pc:sldMk cId="2439839547" sldId="643"/>
            <ac:spMk id="7" creationId="{416A0E3C-60E6-4F39-BC55-5F7C224E1F7C}"/>
          </ac:spMkLst>
        </pc:spChg>
        <pc:spChg chg="add del">
          <ac:chgData name="Sathyanarayanan Shanmugavelu" userId="45c12ba28a986769" providerId="LiveId" clId="{4F2FA72D-6D08-4634-B8D7-1D9656323A95}" dt="2019-11-01T15:12:59.896" v="292" actId="26606"/>
          <ac:spMkLst>
            <pc:docMk/>
            <pc:sldMk cId="2439839547" sldId="643"/>
            <ac:spMk id="11" creationId="{C8DD82D3-D002-45B0-B16A-82B3DA4EFDDB}"/>
          </ac:spMkLst>
        </pc:spChg>
        <pc:spChg chg="add">
          <ac:chgData name="Sathyanarayanan Shanmugavelu" userId="45c12ba28a986769" providerId="LiveId" clId="{4F2FA72D-6D08-4634-B8D7-1D9656323A95}" dt="2019-11-01T15:12:59.896" v="292" actId="26606"/>
          <ac:spMkLst>
            <pc:docMk/>
            <pc:sldMk cId="2439839547" sldId="643"/>
            <ac:spMk id="20" creationId="{416A0E3C-60E6-4F39-BC55-5F7C224E1F7C}"/>
          </ac:spMkLst>
        </pc:spChg>
        <pc:graphicFrameChg chg="add">
          <ac:chgData name="Sathyanarayanan Shanmugavelu" userId="45c12ba28a986769" providerId="LiveId" clId="{4F2FA72D-6D08-4634-B8D7-1D9656323A95}" dt="2019-11-01T15:12:59.896" v="292" actId="26606"/>
          <ac:graphicFrameMkLst>
            <pc:docMk/>
            <pc:sldMk cId="2439839547" sldId="643"/>
            <ac:graphicFrameMk id="15" creationId="{50102DA6-1CBC-468E-B007-B479AA275E61}"/>
          </ac:graphicFrameMkLst>
        </pc:graphicFrameChg>
        <pc:cxnChg chg="add del">
          <ac:chgData name="Sathyanarayanan Shanmugavelu" userId="45c12ba28a986769" providerId="LiveId" clId="{4F2FA72D-6D08-4634-B8D7-1D9656323A95}" dt="2019-11-01T15:12:59.896" v="292" actId="26606"/>
          <ac:cxnSpMkLst>
            <pc:docMk/>
            <pc:sldMk cId="2439839547" sldId="643"/>
            <ac:cxnSpMk id="9" creationId="{C5025DAC-8B93-4160-B017-3A274A5828C0}"/>
          </ac:cxnSpMkLst>
        </pc:cxnChg>
        <pc:cxnChg chg="add del">
          <ac:chgData name="Sathyanarayanan Shanmugavelu" userId="45c12ba28a986769" providerId="LiveId" clId="{4F2FA72D-6D08-4634-B8D7-1D9656323A95}" dt="2019-11-01T15:12:59.896" v="292" actId="26606"/>
          <ac:cxnSpMkLst>
            <pc:docMk/>
            <pc:sldMk cId="2439839547" sldId="643"/>
            <ac:cxnSpMk id="13" creationId="{9F09C252-16FE-4557-AD6D-BB5CA773496C}"/>
          </ac:cxnSpMkLst>
        </pc:cxnChg>
        <pc:cxnChg chg="add">
          <ac:chgData name="Sathyanarayanan Shanmugavelu" userId="45c12ba28a986769" providerId="LiveId" clId="{4F2FA72D-6D08-4634-B8D7-1D9656323A95}" dt="2019-11-01T15:12:59.896" v="292" actId="26606"/>
          <ac:cxnSpMkLst>
            <pc:docMk/>
            <pc:sldMk cId="2439839547" sldId="643"/>
            <ac:cxnSpMk id="22" creationId="{C5025DAC-8B93-4160-B017-3A274A5828C0}"/>
          </ac:cxnSpMkLst>
        </pc:cxnChg>
      </pc:sldChg>
      <pc:sldChg chg="addSp delSp modSp add mod setBg setClrOvrMap delDesignElem">
        <pc:chgData name="Sathyanarayanan Shanmugavelu" userId="45c12ba28a986769" providerId="LiveId" clId="{4F2FA72D-6D08-4634-B8D7-1D9656323A95}" dt="2019-11-01T14:07:40.286" v="117" actId="26606"/>
        <pc:sldMkLst>
          <pc:docMk/>
          <pc:sldMk cId="1113094575" sldId="644"/>
        </pc:sldMkLst>
        <pc:spChg chg="mod">
          <ac:chgData name="Sathyanarayanan Shanmugavelu" userId="45c12ba28a986769" providerId="LiveId" clId="{4F2FA72D-6D08-4634-B8D7-1D9656323A95}" dt="2019-11-01T14:07:37.547" v="116" actId="20577"/>
          <ac:spMkLst>
            <pc:docMk/>
            <pc:sldMk cId="1113094575" sldId="644"/>
            <ac:spMk id="2" creationId="{578B31C7-72DD-4E82-9F28-69FD44FE5E7B}"/>
          </ac:spMkLst>
        </pc:spChg>
        <pc:spChg chg="add">
          <ac:chgData name="Sathyanarayanan Shanmugavelu" userId="45c12ba28a986769" providerId="LiveId" clId="{4F2FA72D-6D08-4634-B8D7-1D9656323A95}" dt="2019-11-01T14:07:40.286" v="117" actId="26606"/>
          <ac:spMkLst>
            <pc:docMk/>
            <pc:sldMk cId="1113094575" sldId="644"/>
            <ac:spMk id="4" creationId="{39E3965E-AC41-4711-9D10-E25ABB132D86}"/>
          </ac:spMkLst>
        </pc:spChg>
        <pc:spChg chg="add">
          <ac:chgData name="Sathyanarayanan Shanmugavelu" userId="45c12ba28a986769" providerId="LiveId" clId="{4F2FA72D-6D08-4634-B8D7-1D9656323A95}" dt="2019-11-01T14:07:40.286" v="117" actId="26606"/>
          <ac:spMkLst>
            <pc:docMk/>
            <pc:sldMk cId="1113094575" sldId="644"/>
            <ac:spMk id="6" creationId="{8C6E698C-8155-4B8B-BDC9-B7299772B509}"/>
          </ac:spMkLst>
        </pc:spChg>
        <pc:spChg chg="del">
          <ac:chgData name="Sathyanarayanan Shanmugavelu" userId="45c12ba28a986769" providerId="LiveId" clId="{4F2FA72D-6D08-4634-B8D7-1D9656323A95}" dt="2019-11-01T14:07:30.976" v="93"/>
          <ac:spMkLst>
            <pc:docMk/>
            <pc:sldMk cId="1113094575" sldId="644"/>
            <ac:spMk id="7" creationId="{39E3965E-AC41-4711-9D10-E25ABB132D86}"/>
          </ac:spMkLst>
        </pc:spChg>
        <pc:spChg chg="add">
          <ac:chgData name="Sathyanarayanan Shanmugavelu" userId="45c12ba28a986769" providerId="LiveId" clId="{4F2FA72D-6D08-4634-B8D7-1D9656323A95}" dt="2019-11-01T14:07:40.286" v="117" actId="26606"/>
          <ac:spMkLst>
            <pc:docMk/>
            <pc:sldMk cId="1113094575" sldId="644"/>
            <ac:spMk id="10" creationId="{B624C8D3-B9AD-4F4F-8554-4EAF3724DBCE}"/>
          </ac:spMkLst>
        </pc:spChg>
        <pc:spChg chg="del">
          <ac:chgData name="Sathyanarayanan Shanmugavelu" userId="45c12ba28a986769" providerId="LiveId" clId="{4F2FA72D-6D08-4634-B8D7-1D9656323A95}" dt="2019-11-01T14:07:30.976" v="93"/>
          <ac:spMkLst>
            <pc:docMk/>
            <pc:sldMk cId="1113094575" sldId="644"/>
            <ac:spMk id="11" creationId="{8C6E698C-8155-4B8B-BDC9-B7299772B509}"/>
          </ac:spMkLst>
        </pc:spChg>
        <pc:spChg chg="del">
          <ac:chgData name="Sathyanarayanan Shanmugavelu" userId="45c12ba28a986769" providerId="LiveId" clId="{4F2FA72D-6D08-4634-B8D7-1D9656323A95}" dt="2019-11-01T14:07:30.976" v="93"/>
          <ac:spMkLst>
            <pc:docMk/>
            <pc:sldMk cId="1113094575" sldId="644"/>
            <ac:spMk id="15" creationId="{B624C8D3-B9AD-4F4F-8554-4EAF3724DBCE}"/>
          </ac:spMkLst>
        </pc:spChg>
        <pc:cxnChg chg="add">
          <ac:chgData name="Sathyanarayanan Shanmugavelu" userId="45c12ba28a986769" providerId="LiveId" clId="{4F2FA72D-6D08-4634-B8D7-1D9656323A95}" dt="2019-11-01T14:07:40.286" v="117" actId="26606"/>
          <ac:cxnSpMkLst>
            <pc:docMk/>
            <pc:sldMk cId="1113094575" sldId="644"/>
            <ac:cxnSpMk id="5" creationId="{1F5DC8C3-BA5F-4EED-BB9A-A14272BD82A1}"/>
          </ac:cxnSpMkLst>
        </pc:cxnChg>
        <pc:cxnChg chg="add">
          <ac:chgData name="Sathyanarayanan Shanmugavelu" userId="45c12ba28a986769" providerId="LiveId" clId="{4F2FA72D-6D08-4634-B8D7-1D9656323A95}" dt="2019-11-01T14:07:40.286" v="117" actId="26606"/>
          <ac:cxnSpMkLst>
            <pc:docMk/>
            <pc:sldMk cId="1113094575" sldId="644"/>
            <ac:cxnSpMk id="8" creationId="{09525C9A-1972-4836-BA7A-706C946EF4DA}"/>
          </ac:cxnSpMkLst>
        </pc:cxnChg>
        <pc:cxnChg chg="del">
          <ac:chgData name="Sathyanarayanan Shanmugavelu" userId="45c12ba28a986769" providerId="LiveId" clId="{4F2FA72D-6D08-4634-B8D7-1D9656323A95}" dt="2019-11-01T14:07:30.976" v="93"/>
          <ac:cxnSpMkLst>
            <pc:docMk/>
            <pc:sldMk cId="1113094575" sldId="644"/>
            <ac:cxnSpMk id="9" creationId="{1F5DC8C3-BA5F-4EED-BB9A-A14272BD82A1}"/>
          </ac:cxnSpMkLst>
        </pc:cxnChg>
        <pc:cxnChg chg="del">
          <ac:chgData name="Sathyanarayanan Shanmugavelu" userId="45c12ba28a986769" providerId="LiveId" clId="{4F2FA72D-6D08-4634-B8D7-1D9656323A95}" dt="2019-11-01T14:07:30.976" v="93"/>
          <ac:cxnSpMkLst>
            <pc:docMk/>
            <pc:sldMk cId="1113094575" sldId="644"/>
            <ac:cxnSpMk id="13" creationId="{09525C9A-1972-4836-BA7A-706C946EF4DA}"/>
          </ac:cxnSpMkLst>
        </pc:cxnChg>
      </pc:sldChg>
      <pc:sldChg chg="addSp delSp modSp add mod setBg setClrOvrMap delDesignElem">
        <pc:chgData name="Sathyanarayanan Shanmugavelu" userId="45c12ba28a986769" providerId="LiveId" clId="{4F2FA72D-6D08-4634-B8D7-1D9656323A95}" dt="2019-11-01T15:15:43.190" v="312" actId="26606"/>
        <pc:sldMkLst>
          <pc:docMk/>
          <pc:sldMk cId="1407877990" sldId="645"/>
        </pc:sldMkLst>
        <pc:spChg chg="mod">
          <ac:chgData name="Sathyanarayanan Shanmugavelu" userId="45c12ba28a986769" providerId="LiveId" clId="{4F2FA72D-6D08-4634-B8D7-1D9656323A95}" dt="2019-11-01T15:15:43.190" v="312" actId="26606"/>
          <ac:spMkLst>
            <pc:docMk/>
            <pc:sldMk cId="1407877990" sldId="645"/>
            <ac:spMk id="2" creationId="{578B31C7-72DD-4E82-9F28-69FD44FE5E7B}"/>
          </ac:spMkLst>
        </pc:spChg>
        <pc:spChg chg="del">
          <ac:chgData name="Sathyanarayanan Shanmugavelu" userId="45c12ba28a986769" providerId="LiveId" clId="{4F2FA72D-6D08-4634-B8D7-1D9656323A95}" dt="2019-11-01T14:09:49.965" v="125"/>
          <ac:spMkLst>
            <pc:docMk/>
            <pc:sldMk cId="1407877990" sldId="645"/>
            <ac:spMk id="4" creationId="{39E3965E-AC41-4711-9D10-E25ABB132D86}"/>
          </ac:spMkLst>
        </pc:spChg>
        <pc:spChg chg="del">
          <ac:chgData name="Sathyanarayanan Shanmugavelu" userId="45c12ba28a986769" providerId="LiveId" clId="{4F2FA72D-6D08-4634-B8D7-1D9656323A95}" dt="2019-11-01T14:09:49.965" v="125"/>
          <ac:spMkLst>
            <pc:docMk/>
            <pc:sldMk cId="1407877990" sldId="645"/>
            <ac:spMk id="6" creationId="{8C6E698C-8155-4B8B-BDC9-B7299772B509}"/>
          </ac:spMkLst>
        </pc:spChg>
        <pc:spChg chg="add del">
          <ac:chgData name="Sathyanarayanan Shanmugavelu" userId="45c12ba28a986769" providerId="LiveId" clId="{4F2FA72D-6D08-4634-B8D7-1D9656323A95}" dt="2019-11-01T15:15:43.175" v="311" actId="26606"/>
          <ac:spMkLst>
            <pc:docMk/>
            <pc:sldMk cId="1407877990" sldId="645"/>
            <ac:spMk id="7" creationId="{39E3965E-AC41-4711-9D10-E25ABB132D86}"/>
          </ac:spMkLst>
        </pc:spChg>
        <pc:spChg chg="del">
          <ac:chgData name="Sathyanarayanan Shanmugavelu" userId="45c12ba28a986769" providerId="LiveId" clId="{4F2FA72D-6D08-4634-B8D7-1D9656323A95}" dt="2019-11-01T14:09:49.965" v="125"/>
          <ac:spMkLst>
            <pc:docMk/>
            <pc:sldMk cId="1407877990" sldId="645"/>
            <ac:spMk id="10" creationId="{B624C8D3-B9AD-4F4F-8554-4EAF3724DBCE}"/>
          </ac:spMkLst>
        </pc:spChg>
        <pc:spChg chg="add del">
          <ac:chgData name="Sathyanarayanan Shanmugavelu" userId="45c12ba28a986769" providerId="LiveId" clId="{4F2FA72D-6D08-4634-B8D7-1D9656323A95}" dt="2019-11-01T15:15:43.175" v="311" actId="26606"/>
          <ac:spMkLst>
            <pc:docMk/>
            <pc:sldMk cId="1407877990" sldId="645"/>
            <ac:spMk id="11" creationId="{FBDCECDC-EEE3-4128-AA5E-82A8C08796E8}"/>
          </ac:spMkLst>
        </pc:spChg>
        <pc:spChg chg="add del">
          <ac:chgData name="Sathyanarayanan Shanmugavelu" userId="45c12ba28a986769" providerId="LiveId" clId="{4F2FA72D-6D08-4634-B8D7-1D9656323A95}" dt="2019-11-01T15:15:43.175" v="311" actId="26606"/>
          <ac:spMkLst>
            <pc:docMk/>
            <pc:sldMk cId="1407877990" sldId="645"/>
            <ac:spMk id="13" creationId="{4260EDE0-989C-4E16-AF94-F652294D828E}"/>
          </ac:spMkLst>
        </pc:spChg>
        <pc:spChg chg="add">
          <ac:chgData name="Sathyanarayanan Shanmugavelu" userId="45c12ba28a986769" providerId="LiveId" clId="{4F2FA72D-6D08-4634-B8D7-1D9656323A95}" dt="2019-11-01T15:15:43.190" v="312" actId="26606"/>
          <ac:spMkLst>
            <pc:docMk/>
            <pc:sldMk cId="1407877990" sldId="645"/>
            <ac:spMk id="15" creationId="{B624C8D3-B9AD-4F4F-8554-4EAF3724DBCE}"/>
          </ac:spMkLst>
        </pc:spChg>
        <pc:spChg chg="add">
          <ac:chgData name="Sathyanarayanan Shanmugavelu" userId="45c12ba28a986769" providerId="LiveId" clId="{4F2FA72D-6D08-4634-B8D7-1D9656323A95}" dt="2019-11-01T15:15:43.190" v="312" actId="26606"/>
          <ac:spMkLst>
            <pc:docMk/>
            <pc:sldMk cId="1407877990" sldId="645"/>
            <ac:spMk id="16" creationId="{39E3965E-AC41-4711-9D10-E25ABB132D86}"/>
          </ac:spMkLst>
        </pc:spChg>
        <pc:spChg chg="add">
          <ac:chgData name="Sathyanarayanan Shanmugavelu" userId="45c12ba28a986769" providerId="LiveId" clId="{4F2FA72D-6D08-4634-B8D7-1D9656323A95}" dt="2019-11-01T15:15:43.190" v="312" actId="26606"/>
          <ac:spMkLst>
            <pc:docMk/>
            <pc:sldMk cId="1407877990" sldId="645"/>
            <ac:spMk id="18" creationId="{8C6E698C-8155-4B8B-BDC9-B7299772B509}"/>
          </ac:spMkLst>
        </pc:spChg>
        <pc:cxnChg chg="del">
          <ac:chgData name="Sathyanarayanan Shanmugavelu" userId="45c12ba28a986769" providerId="LiveId" clId="{4F2FA72D-6D08-4634-B8D7-1D9656323A95}" dt="2019-11-01T14:09:49.965" v="125"/>
          <ac:cxnSpMkLst>
            <pc:docMk/>
            <pc:sldMk cId="1407877990" sldId="645"/>
            <ac:cxnSpMk id="5" creationId="{1F5DC8C3-BA5F-4EED-BB9A-A14272BD82A1}"/>
          </ac:cxnSpMkLst>
        </pc:cxnChg>
        <pc:cxnChg chg="del">
          <ac:chgData name="Sathyanarayanan Shanmugavelu" userId="45c12ba28a986769" providerId="LiveId" clId="{4F2FA72D-6D08-4634-B8D7-1D9656323A95}" dt="2019-11-01T14:09:49.965" v="125"/>
          <ac:cxnSpMkLst>
            <pc:docMk/>
            <pc:sldMk cId="1407877990" sldId="645"/>
            <ac:cxnSpMk id="8" creationId="{09525C9A-1972-4836-BA7A-706C946EF4DA}"/>
          </ac:cxnSpMkLst>
        </pc:cxnChg>
        <pc:cxnChg chg="add del">
          <ac:chgData name="Sathyanarayanan Shanmugavelu" userId="45c12ba28a986769" providerId="LiveId" clId="{4F2FA72D-6D08-4634-B8D7-1D9656323A95}" dt="2019-11-01T15:15:43.175" v="311" actId="26606"/>
          <ac:cxnSpMkLst>
            <pc:docMk/>
            <pc:sldMk cId="1407877990" sldId="645"/>
            <ac:cxnSpMk id="9" creationId="{1F5DC8C3-BA5F-4EED-BB9A-A14272BD82A1}"/>
          </ac:cxnSpMkLst>
        </pc:cxnChg>
        <pc:cxnChg chg="add">
          <ac:chgData name="Sathyanarayanan Shanmugavelu" userId="45c12ba28a986769" providerId="LiveId" clId="{4F2FA72D-6D08-4634-B8D7-1D9656323A95}" dt="2019-11-01T15:15:43.190" v="312" actId="26606"/>
          <ac:cxnSpMkLst>
            <pc:docMk/>
            <pc:sldMk cId="1407877990" sldId="645"/>
            <ac:cxnSpMk id="17" creationId="{1F5DC8C3-BA5F-4EED-BB9A-A14272BD82A1}"/>
          </ac:cxnSpMkLst>
        </pc:cxnChg>
        <pc:cxnChg chg="add">
          <ac:chgData name="Sathyanarayanan Shanmugavelu" userId="45c12ba28a986769" providerId="LiveId" clId="{4F2FA72D-6D08-4634-B8D7-1D9656323A95}" dt="2019-11-01T15:15:43.190" v="312" actId="26606"/>
          <ac:cxnSpMkLst>
            <pc:docMk/>
            <pc:sldMk cId="1407877990" sldId="645"/>
            <ac:cxnSpMk id="19" creationId="{09525C9A-1972-4836-BA7A-706C946EF4DA}"/>
          </ac:cxnSpMkLst>
        </pc:cxnChg>
      </pc:sldChg>
      <pc:sldChg chg="addSp modSp add mod setBg setClrOvrMap">
        <pc:chgData name="Sathyanarayanan Shanmugavelu" userId="45c12ba28a986769" providerId="LiveId" clId="{4F2FA72D-6D08-4634-B8D7-1D9656323A95}" dt="2019-11-01T15:16:20.371" v="313" actId="26606"/>
        <pc:sldMkLst>
          <pc:docMk/>
          <pc:sldMk cId="4275638200" sldId="646"/>
        </pc:sldMkLst>
        <pc:spChg chg="mod">
          <ac:chgData name="Sathyanarayanan Shanmugavelu" userId="45c12ba28a986769" providerId="LiveId" clId="{4F2FA72D-6D08-4634-B8D7-1D9656323A95}" dt="2019-11-01T15:16:20.371" v="313" actId="26606"/>
          <ac:spMkLst>
            <pc:docMk/>
            <pc:sldMk cId="4275638200" sldId="646"/>
            <ac:spMk id="2" creationId="{578B31C7-72DD-4E82-9F28-69FD44FE5E7B}"/>
          </ac:spMkLst>
        </pc:spChg>
        <pc:spChg chg="add">
          <ac:chgData name="Sathyanarayanan Shanmugavelu" userId="45c12ba28a986769" providerId="LiveId" clId="{4F2FA72D-6D08-4634-B8D7-1D9656323A95}" dt="2019-11-01T15:16:20.371" v="313" actId="26606"/>
          <ac:spMkLst>
            <pc:docMk/>
            <pc:sldMk cId="4275638200" sldId="646"/>
            <ac:spMk id="7" creationId="{39E3965E-AC41-4711-9D10-E25ABB132D86}"/>
          </ac:spMkLst>
        </pc:spChg>
        <pc:spChg chg="add">
          <ac:chgData name="Sathyanarayanan Shanmugavelu" userId="45c12ba28a986769" providerId="LiveId" clId="{4F2FA72D-6D08-4634-B8D7-1D9656323A95}" dt="2019-11-01T15:16:20.371" v="313" actId="26606"/>
          <ac:spMkLst>
            <pc:docMk/>
            <pc:sldMk cId="4275638200" sldId="646"/>
            <ac:spMk id="11" creationId="{8C6E698C-8155-4B8B-BDC9-B7299772B509}"/>
          </ac:spMkLst>
        </pc:spChg>
        <pc:spChg chg="add">
          <ac:chgData name="Sathyanarayanan Shanmugavelu" userId="45c12ba28a986769" providerId="LiveId" clId="{4F2FA72D-6D08-4634-B8D7-1D9656323A95}" dt="2019-11-01T15:16:20.371" v="313" actId="26606"/>
          <ac:spMkLst>
            <pc:docMk/>
            <pc:sldMk cId="4275638200" sldId="646"/>
            <ac:spMk id="15" creationId="{B624C8D3-B9AD-4F4F-8554-4EAF3724DBCE}"/>
          </ac:spMkLst>
        </pc:spChg>
        <pc:cxnChg chg="add">
          <ac:chgData name="Sathyanarayanan Shanmugavelu" userId="45c12ba28a986769" providerId="LiveId" clId="{4F2FA72D-6D08-4634-B8D7-1D9656323A95}" dt="2019-11-01T15:16:20.371" v="313" actId="26606"/>
          <ac:cxnSpMkLst>
            <pc:docMk/>
            <pc:sldMk cId="4275638200" sldId="646"/>
            <ac:cxnSpMk id="9" creationId="{1F5DC8C3-BA5F-4EED-BB9A-A14272BD82A1}"/>
          </ac:cxnSpMkLst>
        </pc:cxnChg>
        <pc:cxnChg chg="add">
          <ac:chgData name="Sathyanarayanan Shanmugavelu" userId="45c12ba28a986769" providerId="LiveId" clId="{4F2FA72D-6D08-4634-B8D7-1D9656323A95}" dt="2019-11-01T15:16:20.371" v="313" actId="26606"/>
          <ac:cxnSpMkLst>
            <pc:docMk/>
            <pc:sldMk cId="4275638200" sldId="646"/>
            <ac:cxnSpMk id="13" creationId="{09525C9A-1972-4836-BA7A-706C946EF4DA}"/>
          </ac:cxnSpMkLst>
        </pc:cxnChg>
      </pc:sldChg>
      <pc:sldChg chg="addSp delSp modSp add mod setBg">
        <pc:chgData name="Sathyanarayanan Shanmugavelu" userId="45c12ba28a986769" providerId="LiveId" clId="{4F2FA72D-6D08-4634-B8D7-1D9656323A95}" dt="2019-11-01T15:15:14.498" v="306" actId="26606"/>
        <pc:sldMkLst>
          <pc:docMk/>
          <pc:sldMk cId="2461910697" sldId="647"/>
        </pc:sldMkLst>
        <pc:picChg chg="add del">
          <ac:chgData name="Sathyanarayanan Shanmugavelu" userId="45c12ba28a986769" providerId="LiveId" clId="{4F2FA72D-6D08-4634-B8D7-1D9656323A95}" dt="2019-11-01T14:27:44.634" v="177" actId="478"/>
          <ac:picMkLst>
            <pc:docMk/>
            <pc:sldMk cId="2461910697" sldId="647"/>
            <ac:picMk id="2" creationId="{1892E7FF-439B-4974-9FB6-69D715D1DD40}"/>
          </ac:picMkLst>
        </pc:picChg>
        <pc:picChg chg="add mod">
          <ac:chgData name="Sathyanarayanan Shanmugavelu" userId="45c12ba28a986769" providerId="LiveId" clId="{4F2FA72D-6D08-4634-B8D7-1D9656323A95}" dt="2019-11-01T15:15:14.498" v="306" actId="26606"/>
          <ac:picMkLst>
            <pc:docMk/>
            <pc:sldMk cId="2461910697" sldId="647"/>
            <ac:picMk id="3" creationId="{0F20F994-EED6-4752-B097-F37E0823B02A}"/>
          </ac:picMkLst>
        </pc:picChg>
      </pc:sldChg>
      <pc:sldChg chg="addSp delSp modSp add mod setBg">
        <pc:chgData name="Sathyanarayanan Shanmugavelu" userId="45c12ba28a986769" providerId="LiveId" clId="{4F2FA72D-6D08-4634-B8D7-1D9656323A95}" dt="2019-11-01T15:15:22.033" v="307" actId="26606"/>
        <pc:sldMkLst>
          <pc:docMk/>
          <pc:sldMk cId="1182841037" sldId="648"/>
        </pc:sldMkLst>
        <pc:picChg chg="add del">
          <ac:chgData name="Sathyanarayanan Shanmugavelu" userId="45c12ba28a986769" providerId="LiveId" clId="{4F2FA72D-6D08-4634-B8D7-1D9656323A95}" dt="2019-11-01T14:28:14.458" v="181" actId="478"/>
          <ac:picMkLst>
            <pc:docMk/>
            <pc:sldMk cId="1182841037" sldId="648"/>
            <ac:picMk id="2" creationId="{EB0C0BCA-F856-4F23-AE5C-CEDB7F3B9DE2}"/>
          </ac:picMkLst>
        </pc:picChg>
        <pc:picChg chg="add mod">
          <ac:chgData name="Sathyanarayanan Shanmugavelu" userId="45c12ba28a986769" providerId="LiveId" clId="{4F2FA72D-6D08-4634-B8D7-1D9656323A95}" dt="2019-11-01T15:15:22.033" v="307" actId="26606"/>
          <ac:picMkLst>
            <pc:docMk/>
            <pc:sldMk cId="1182841037" sldId="648"/>
            <ac:picMk id="3" creationId="{180D22EA-83BF-4C81-82EB-143156CE2458}"/>
          </ac:picMkLst>
        </pc:picChg>
      </pc:sldChg>
      <pc:sldChg chg="addSp delSp modSp add mod setBg">
        <pc:chgData name="Sathyanarayanan Shanmugavelu" userId="45c12ba28a986769" providerId="LiveId" clId="{4F2FA72D-6D08-4634-B8D7-1D9656323A95}" dt="2019-11-01T15:15:27.300" v="308" actId="26606"/>
        <pc:sldMkLst>
          <pc:docMk/>
          <pc:sldMk cId="1983128932" sldId="649"/>
        </pc:sldMkLst>
        <pc:picChg chg="add del">
          <ac:chgData name="Sathyanarayanan Shanmugavelu" userId="45c12ba28a986769" providerId="LiveId" clId="{4F2FA72D-6D08-4634-B8D7-1D9656323A95}" dt="2019-11-01T14:28:49.324" v="185" actId="478"/>
          <ac:picMkLst>
            <pc:docMk/>
            <pc:sldMk cId="1983128932" sldId="649"/>
            <ac:picMk id="2" creationId="{11DE8EF4-B4D7-4910-8B94-B70CCD9292B8}"/>
          </ac:picMkLst>
        </pc:picChg>
        <pc:picChg chg="add mod">
          <ac:chgData name="Sathyanarayanan Shanmugavelu" userId="45c12ba28a986769" providerId="LiveId" clId="{4F2FA72D-6D08-4634-B8D7-1D9656323A95}" dt="2019-11-01T15:15:27.300" v="308" actId="26606"/>
          <ac:picMkLst>
            <pc:docMk/>
            <pc:sldMk cId="1983128932" sldId="649"/>
            <ac:picMk id="3" creationId="{7317B3D1-855D-4708-A201-5876DCA090CC}"/>
          </ac:picMkLst>
        </pc:picChg>
      </pc:sldChg>
      <pc:sldChg chg="addSp delSp modSp add mod setBg">
        <pc:chgData name="Sathyanarayanan Shanmugavelu" userId="45c12ba28a986769" providerId="LiveId" clId="{4F2FA72D-6D08-4634-B8D7-1D9656323A95}" dt="2019-11-01T15:15:32.082" v="309" actId="26606"/>
        <pc:sldMkLst>
          <pc:docMk/>
          <pc:sldMk cId="2875339069" sldId="650"/>
        </pc:sldMkLst>
        <pc:picChg chg="add del">
          <ac:chgData name="Sathyanarayanan Shanmugavelu" userId="45c12ba28a986769" providerId="LiveId" clId="{4F2FA72D-6D08-4634-B8D7-1D9656323A95}" dt="2019-11-01T14:29:26.169" v="189" actId="478"/>
          <ac:picMkLst>
            <pc:docMk/>
            <pc:sldMk cId="2875339069" sldId="650"/>
            <ac:picMk id="2" creationId="{4E6FEDE3-2F4C-478E-AF57-04BB5E97A152}"/>
          </ac:picMkLst>
        </pc:picChg>
        <pc:picChg chg="add mod">
          <ac:chgData name="Sathyanarayanan Shanmugavelu" userId="45c12ba28a986769" providerId="LiveId" clId="{4F2FA72D-6D08-4634-B8D7-1D9656323A95}" dt="2019-11-01T15:15:32.082" v="309" actId="26606"/>
          <ac:picMkLst>
            <pc:docMk/>
            <pc:sldMk cId="2875339069" sldId="650"/>
            <ac:picMk id="3" creationId="{FA1660E7-0298-4DF7-BFE0-7E290611044F}"/>
          </ac:picMkLst>
        </pc:picChg>
      </pc:sldChg>
      <pc:sldChg chg="addSp modSp add mod setBg">
        <pc:chgData name="Sathyanarayanan Shanmugavelu" userId="45c12ba28a986769" providerId="LiveId" clId="{4F2FA72D-6D08-4634-B8D7-1D9656323A95}" dt="2019-11-01T15:11:21.621" v="278" actId="26606"/>
        <pc:sldMkLst>
          <pc:docMk/>
          <pc:sldMk cId="4128588620" sldId="651"/>
        </pc:sldMkLst>
        <pc:spChg chg="add">
          <ac:chgData name="Sathyanarayanan Shanmugavelu" userId="45c12ba28a986769" providerId="LiveId" clId="{4F2FA72D-6D08-4634-B8D7-1D9656323A95}" dt="2019-11-01T15:11:21.621" v="278" actId="26606"/>
          <ac:spMkLst>
            <pc:docMk/>
            <pc:sldMk cId="4128588620" sldId="651"/>
            <ac:spMk id="7" creationId="{BCD2D517-BC35-4439-AC31-06DF764F25FC}"/>
          </ac:spMkLst>
        </pc:spChg>
        <pc:spChg chg="add">
          <ac:chgData name="Sathyanarayanan Shanmugavelu" userId="45c12ba28a986769" providerId="LiveId" clId="{4F2FA72D-6D08-4634-B8D7-1D9656323A95}" dt="2019-11-01T15:11:21.621" v="278" actId="26606"/>
          <ac:spMkLst>
            <pc:docMk/>
            <pc:sldMk cId="4128588620" sldId="651"/>
            <ac:spMk id="9" creationId="{2DD3F846-0483-40F5-A881-0C1AD2A0CAD7}"/>
          </ac:spMkLst>
        </pc:spChg>
        <pc:picChg chg="add mod">
          <ac:chgData name="Sathyanarayanan Shanmugavelu" userId="45c12ba28a986769" providerId="LiveId" clId="{4F2FA72D-6D08-4634-B8D7-1D9656323A95}" dt="2019-11-01T15:11:21.621" v="278" actId="26606"/>
          <ac:picMkLst>
            <pc:docMk/>
            <pc:sldMk cId="4128588620" sldId="651"/>
            <ac:picMk id="2" creationId="{DAB198FD-5947-45A2-967A-19E33A3F2FBE}"/>
          </ac:picMkLst>
        </pc:picChg>
      </pc:sldChg>
      <pc:sldChg chg="modSp add">
        <pc:chgData name="Sathyanarayanan Shanmugavelu" userId="45c12ba28a986769" providerId="LiveId" clId="{4F2FA72D-6D08-4634-B8D7-1D9656323A95}" dt="2019-11-01T14:32:06.549" v="204" actId="20577"/>
        <pc:sldMkLst>
          <pc:docMk/>
          <pc:sldMk cId="3560571243" sldId="652"/>
        </pc:sldMkLst>
        <pc:spChg chg="mod">
          <ac:chgData name="Sathyanarayanan Shanmugavelu" userId="45c12ba28a986769" providerId="LiveId" clId="{4F2FA72D-6D08-4634-B8D7-1D9656323A95}" dt="2019-11-01T14:32:06.549" v="204" actId="20577"/>
          <ac:spMkLst>
            <pc:docMk/>
            <pc:sldMk cId="3560571243" sldId="652"/>
            <ac:spMk id="2" creationId="{578B31C7-72DD-4E82-9F28-69FD44FE5E7B}"/>
          </ac:spMkLst>
        </pc:spChg>
      </pc:sldChg>
      <pc:sldChg chg="addSp modSp add mod setBg">
        <pc:chgData name="Sathyanarayanan Shanmugavelu" userId="45c12ba28a986769" providerId="LiveId" clId="{4F2FA72D-6D08-4634-B8D7-1D9656323A95}" dt="2019-11-01T15:27:16.234" v="480" actId="14100"/>
        <pc:sldMkLst>
          <pc:docMk/>
          <pc:sldMk cId="2121930436" sldId="653"/>
        </pc:sldMkLst>
        <pc:spChg chg="add">
          <ac:chgData name="Sathyanarayanan Shanmugavelu" userId="45c12ba28a986769" providerId="LiveId" clId="{4F2FA72D-6D08-4634-B8D7-1D9656323A95}" dt="2019-11-01T15:27:13.265" v="479" actId="26606"/>
          <ac:spMkLst>
            <pc:docMk/>
            <pc:sldMk cId="2121930436" sldId="653"/>
            <ac:spMk id="7" creationId="{BCD2D517-BC35-4439-AC31-06DF764F25FC}"/>
          </ac:spMkLst>
        </pc:spChg>
        <pc:spChg chg="add">
          <ac:chgData name="Sathyanarayanan Shanmugavelu" userId="45c12ba28a986769" providerId="LiveId" clId="{4F2FA72D-6D08-4634-B8D7-1D9656323A95}" dt="2019-11-01T15:27:13.265" v="479" actId="26606"/>
          <ac:spMkLst>
            <pc:docMk/>
            <pc:sldMk cId="2121930436" sldId="653"/>
            <ac:spMk id="9" creationId="{2DD3F846-0483-40F5-A881-0C1AD2A0CAD7}"/>
          </ac:spMkLst>
        </pc:spChg>
        <pc:picChg chg="add mod">
          <ac:chgData name="Sathyanarayanan Shanmugavelu" userId="45c12ba28a986769" providerId="LiveId" clId="{4F2FA72D-6D08-4634-B8D7-1D9656323A95}" dt="2019-11-01T15:27:16.234" v="480" actId="14100"/>
          <ac:picMkLst>
            <pc:docMk/>
            <pc:sldMk cId="2121930436" sldId="653"/>
            <ac:picMk id="2" creationId="{A119AD81-D4F6-4151-AECE-71639B536D9C}"/>
          </ac:picMkLst>
        </pc:picChg>
      </pc:sldChg>
      <pc:sldChg chg="addSp modSp add mod setBg">
        <pc:chgData name="Sathyanarayanan Shanmugavelu" userId="45c12ba28a986769" providerId="LiveId" clId="{4F2FA72D-6D08-4634-B8D7-1D9656323A95}" dt="2019-11-01T15:27:20.360" v="481" actId="26606"/>
        <pc:sldMkLst>
          <pc:docMk/>
          <pc:sldMk cId="2806687567" sldId="654"/>
        </pc:sldMkLst>
        <pc:spChg chg="add">
          <ac:chgData name="Sathyanarayanan Shanmugavelu" userId="45c12ba28a986769" providerId="LiveId" clId="{4F2FA72D-6D08-4634-B8D7-1D9656323A95}" dt="2019-11-01T15:27:20.360" v="481" actId="26606"/>
          <ac:spMkLst>
            <pc:docMk/>
            <pc:sldMk cId="2806687567" sldId="654"/>
            <ac:spMk id="7" creationId="{BCD2D517-BC35-4439-AC31-06DF764F25FC}"/>
          </ac:spMkLst>
        </pc:spChg>
        <pc:spChg chg="add">
          <ac:chgData name="Sathyanarayanan Shanmugavelu" userId="45c12ba28a986769" providerId="LiveId" clId="{4F2FA72D-6D08-4634-B8D7-1D9656323A95}" dt="2019-11-01T15:27:20.360" v="481" actId="26606"/>
          <ac:spMkLst>
            <pc:docMk/>
            <pc:sldMk cId="2806687567" sldId="654"/>
            <ac:spMk id="9" creationId="{2DD3F846-0483-40F5-A881-0C1AD2A0CAD7}"/>
          </ac:spMkLst>
        </pc:spChg>
        <pc:picChg chg="add mod">
          <ac:chgData name="Sathyanarayanan Shanmugavelu" userId="45c12ba28a986769" providerId="LiveId" clId="{4F2FA72D-6D08-4634-B8D7-1D9656323A95}" dt="2019-11-01T15:27:20.360" v="481" actId="26606"/>
          <ac:picMkLst>
            <pc:docMk/>
            <pc:sldMk cId="2806687567" sldId="654"/>
            <ac:picMk id="2" creationId="{86ABA305-FE50-4990-8C0B-7880903D3B86}"/>
          </ac:picMkLst>
        </pc:picChg>
      </pc:sldChg>
      <pc:sldChg chg="addSp modSp add mod setBg">
        <pc:chgData name="Sathyanarayanan Shanmugavelu" userId="45c12ba28a986769" providerId="LiveId" clId="{4F2FA72D-6D08-4634-B8D7-1D9656323A95}" dt="2019-11-01T15:27:37.208" v="482" actId="26606"/>
        <pc:sldMkLst>
          <pc:docMk/>
          <pc:sldMk cId="2406047181" sldId="655"/>
        </pc:sldMkLst>
        <pc:spChg chg="add">
          <ac:chgData name="Sathyanarayanan Shanmugavelu" userId="45c12ba28a986769" providerId="LiveId" clId="{4F2FA72D-6D08-4634-B8D7-1D9656323A95}" dt="2019-11-01T15:27:37.208" v="482" actId="26606"/>
          <ac:spMkLst>
            <pc:docMk/>
            <pc:sldMk cId="2406047181" sldId="655"/>
            <ac:spMk id="7" creationId="{BCD2D517-BC35-4439-AC31-06DF764F25FC}"/>
          </ac:spMkLst>
        </pc:spChg>
        <pc:spChg chg="add">
          <ac:chgData name="Sathyanarayanan Shanmugavelu" userId="45c12ba28a986769" providerId="LiveId" clId="{4F2FA72D-6D08-4634-B8D7-1D9656323A95}" dt="2019-11-01T15:27:37.208" v="482" actId="26606"/>
          <ac:spMkLst>
            <pc:docMk/>
            <pc:sldMk cId="2406047181" sldId="655"/>
            <ac:spMk id="9" creationId="{2DD3F846-0483-40F5-A881-0C1AD2A0CAD7}"/>
          </ac:spMkLst>
        </pc:spChg>
        <pc:picChg chg="add mod">
          <ac:chgData name="Sathyanarayanan Shanmugavelu" userId="45c12ba28a986769" providerId="LiveId" clId="{4F2FA72D-6D08-4634-B8D7-1D9656323A95}" dt="2019-11-01T15:27:37.208" v="482" actId="26606"/>
          <ac:picMkLst>
            <pc:docMk/>
            <pc:sldMk cId="2406047181" sldId="655"/>
            <ac:picMk id="2" creationId="{3362CC26-6084-47C0-A12B-39B0324E55F8}"/>
          </ac:picMkLst>
        </pc:picChg>
      </pc:sldChg>
      <pc:sldChg chg="addSp modSp add mod setBg">
        <pc:chgData name="Sathyanarayanan Shanmugavelu" userId="45c12ba28a986769" providerId="LiveId" clId="{4F2FA72D-6D08-4634-B8D7-1D9656323A95}" dt="2019-11-01T15:27:41.769" v="483" actId="26606"/>
        <pc:sldMkLst>
          <pc:docMk/>
          <pc:sldMk cId="2908209100" sldId="656"/>
        </pc:sldMkLst>
        <pc:spChg chg="add">
          <ac:chgData name="Sathyanarayanan Shanmugavelu" userId="45c12ba28a986769" providerId="LiveId" clId="{4F2FA72D-6D08-4634-B8D7-1D9656323A95}" dt="2019-11-01T15:27:41.769" v="483" actId="26606"/>
          <ac:spMkLst>
            <pc:docMk/>
            <pc:sldMk cId="2908209100" sldId="656"/>
            <ac:spMk id="7" creationId="{BCD2D517-BC35-4439-AC31-06DF764F25FC}"/>
          </ac:spMkLst>
        </pc:spChg>
        <pc:spChg chg="add">
          <ac:chgData name="Sathyanarayanan Shanmugavelu" userId="45c12ba28a986769" providerId="LiveId" clId="{4F2FA72D-6D08-4634-B8D7-1D9656323A95}" dt="2019-11-01T15:27:41.769" v="483" actId="26606"/>
          <ac:spMkLst>
            <pc:docMk/>
            <pc:sldMk cId="2908209100" sldId="656"/>
            <ac:spMk id="9" creationId="{2DD3F846-0483-40F5-A881-0C1AD2A0CAD7}"/>
          </ac:spMkLst>
        </pc:spChg>
        <pc:picChg chg="add mod">
          <ac:chgData name="Sathyanarayanan Shanmugavelu" userId="45c12ba28a986769" providerId="LiveId" clId="{4F2FA72D-6D08-4634-B8D7-1D9656323A95}" dt="2019-11-01T15:27:41.769" v="483" actId="26606"/>
          <ac:picMkLst>
            <pc:docMk/>
            <pc:sldMk cId="2908209100" sldId="656"/>
            <ac:picMk id="2" creationId="{0C520445-C573-4D0D-9459-AC1C88E24B06}"/>
          </ac:picMkLst>
        </pc:picChg>
      </pc:sldChg>
      <pc:sldChg chg="addSp modSp add mod setBg">
        <pc:chgData name="Sathyanarayanan Shanmugavelu" userId="45c12ba28a986769" providerId="LiveId" clId="{4F2FA72D-6D08-4634-B8D7-1D9656323A95}" dt="2019-11-01T15:27:48.089" v="484" actId="26606"/>
        <pc:sldMkLst>
          <pc:docMk/>
          <pc:sldMk cId="670076333" sldId="657"/>
        </pc:sldMkLst>
        <pc:spChg chg="add">
          <ac:chgData name="Sathyanarayanan Shanmugavelu" userId="45c12ba28a986769" providerId="LiveId" clId="{4F2FA72D-6D08-4634-B8D7-1D9656323A95}" dt="2019-11-01T15:27:48.089" v="484" actId="26606"/>
          <ac:spMkLst>
            <pc:docMk/>
            <pc:sldMk cId="670076333" sldId="657"/>
            <ac:spMk id="7" creationId="{BCD2D517-BC35-4439-AC31-06DF764F25FC}"/>
          </ac:spMkLst>
        </pc:spChg>
        <pc:spChg chg="add">
          <ac:chgData name="Sathyanarayanan Shanmugavelu" userId="45c12ba28a986769" providerId="LiveId" clId="{4F2FA72D-6D08-4634-B8D7-1D9656323A95}" dt="2019-11-01T15:27:48.089" v="484" actId="26606"/>
          <ac:spMkLst>
            <pc:docMk/>
            <pc:sldMk cId="670076333" sldId="657"/>
            <ac:spMk id="9" creationId="{2DD3F846-0483-40F5-A881-0C1AD2A0CAD7}"/>
          </ac:spMkLst>
        </pc:spChg>
        <pc:picChg chg="add mod">
          <ac:chgData name="Sathyanarayanan Shanmugavelu" userId="45c12ba28a986769" providerId="LiveId" clId="{4F2FA72D-6D08-4634-B8D7-1D9656323A95}" dt="2019-11-01T15:27:48.089" v="484" actId="26606"/>
          <ac:picMkLst>
            <pc:docMk/>
            <pc:sldMk cId="670076333" sldId="657"/>
            <ac:picMk id="2" creationId="{EFCCC601-8471-4065-A8B1-AD9A07303B89}"/>
          </ac:picMkLst>
        </pc:picChg>
      </pc:sldChg>
      <pc:sldChg chg="addSp modSp add mod setBg">
        <pc:chgData name="Sathyanarayanan Shanmugavelu" userId="45c12ba28a986769" providerId="LiveId" clId="{4F2FA72D-6D08-4634-B8D7-1D9656323A95}" dt="2019-11-01T15:28:19.868" v="485" actId="26606"/>
        <pc:sldMkLst>
          <pc:docMk/>
          <pc:sldMk cId="3117897090" sldId="658"/>
        </pc:sldMkLst>
        <pc:spChg chg="add">
          <ac:chgData name="Sathyanarayanan Shanmugavelu" userId="45c12ba28a986769" providerId="LiveId" clId="{4F2FA72D-6D08-4634-B8D7-1D9656323A95}" dt="2019-11-01T15:28:19.868" v="485" actId="26606"/>
          <ac:spMkLst>
            <pc:docMk/>
            <pc:sldMk cId="3117897090" sldId="658"/>
            <ac:spMk id="7" creationId="{BCD2D517-BC35-4439-AC31-06DF764F25FC}"/>
          </ac:spMkLst>
        </pc:spChg>
        <pc:spChg chg="add">
          <ac:chgData name="Sathyanarayanan Shanmugavelu" userId="45c12ba28a986769" providerId="LiveId" clId="{4F2FA72D-6D08-4634-B8D7-1D9656323A95}" dt="2019-11-01T15:28:19.868" v="485" actId="26606"/>
          <ac:spMkLst>
            <pc:docMk/>
            <pc:sldMk cId="3117897090" sldId="658"/>
            <ac:spMk id="9" creationId="{2DD3F846-0483-40F5-A881-0C1AD2A0CAD7}"/>
          </ac:spMkLst>
        </pc:spChg>
        <pc:picChg chg="add mod">
          <ac:chgData name="Sathyanarayanan Shanmugavelu" userId="45c12ba28a986769" providerId="LiveId" clId="{4F2FA72D-6D08-4634-B8D7-1D9656323A95}" dt="2019-11-01T15:28:19.868" v="485" actId="26606"/>
          <ac:picMkLst>
            <pc:docMk/>
            <pc:sldMk cId="3117897090" sldId="658"/>
            <ac:picMk id="2" creationId="{2D51460E-17A9-4F82-9049-D35E9E328974}"/>
          </ac:picMkLst>
        </pc:picChg>
      </pc:sldChg>
      <pc:sldChg chg="addSp modSp add mod setBg">
        <pc:chgData name="Sathyanarayanan Shanmugavelu" userId="45c12ba28a986769" providerId="LiveId" clId="{4F2FA72D-6D08-4634-B8D7-1D9656323A95}" dt="2019-11-01T15:28:35.555" v="486" actId="26606"/>
        <pc:sldMkLst>
          <pc:docMk/>
          <pc:sldMk cId="3797890651" sldId="659"/>
        </pc:sldMkLst>
        <pc:spChg chg="add">
          <ac:chgData name="Sathyanarayanan Shanmugavelu" userId="45c12ba28a986769" providerId="LiveId" clId="{4F2FA72D-6D08-4634-B8D7-1D9656323A95}" dt="2019-11-01T15:28:35.555" v="486" actId="26606"/>
          <ac:spMkLst>
            <pc:docMk/>
            <pc:sldMk cId="3797890651" sldId="659"/>
            <ac:spMk id="7" creationId="{BCD2D517-BC35-4439-AC31-06DF764F25FC}"/>
          </ac:spMkLst>
        </pc:spChg>
        <pc:spChg chg="add">
          <ac:chgData name="Sathyanarayanan Shanmugavelu" userId="45c12ba28a986769" providerId="LiveId" clId="{4F2FA72D-6D08-4634-B8D7-1D9656323A95}" dt="2019-11-01T15:28:35.555" v="486" actId="26606"/>
          <ac:spMkLst>
            <pc:docMk/>
            <pc:sldMk cId="3797890651" sldId="659"/>
            <ac:spMk id="9" creationId="{2DD3F846-0483-40F5-A881-0C1AD2A0CAD7}"/>
          </ac:spMkLst>
        </pc:spChg>
        <pc:picChg chg="add mod">
          <ac:chgData name="Sathyanarayanan Shanmugavelu" userId="45c12ba28a986769" providerId="LiveId" clId="{4F2FA72D-6D08-4634-B8D7-1D9656323A95}" dt="2019-11-01T15:28:35.555" v="486" actId="26606"/>
          <ac:picMkLst>
            <pc:docMk/>
            <pc:sldMk cId="3797890651" sldId="659"/>
            <ac:picMk id="2" creationId="{B4B08603-D9CA-4593-B102-9BA08E5F0D3F}"/>
          </ac:picMkLst>
        </pc:picChg>
      </pc:sldChg>
      <pc:sldChg chg="addSp modSp add mod setBg">
        <pc:chgData name="Sathyanarayanan Shanmugavelu" userId="45c12ba28a986769" providerId="LiveId" clId="{4F2FA72D-6D08-4634-B8D7-1D9656323A95}" dt="2019-11-01T15:28:43.910" v="487" actId="26606"/>
        <pc:sldMkLst>
          <pc:docMk/>
          <pc:sldMk cId="660800770" sldId="660"/>
        </pc:sldMkLst>
        <pc:spChg chg="add">
          <ac:chgData name="Sathyanarayanan Shanmugavelu" userId="45c12ba28a986769" providerId="LiveId" clId="{4F2FA72D-6D08-4634-B8D7-1D9656323A95}" dt="2019-11-01T15:28:43.910" v="487" actId="26606"/>
          <ac:spMkLst>
            <pc:docMk/>
            <pc:sldMk cId="660800770" sldId="660"/>
            <ac:spMk id="7" creationId="{BCD2D517-BC35-4439-AC31-06DF764F25FC}"/>
          </ac:spMkLst>
        </pc:spChg>
        <pc:spChg chg="add">
          <ac:chgData name="Sathyanarayanan Shanmugavelu" userId="45c12ba28a986769" providerId="LiveId" clId="{4F2FA72D-6D08-4634-B8D7-1D9656323A95}" dt="2019-11-01T15:28:43.910" v="487" actId="26606"/>
          <ac:spMkLst>
            <pc:docMk/>
            <pc:sldMk cId="660800770" sldId="660"/>
            <ac:spMk id="9" creationId="{2DD3F846-0483-40F5-A881-0C1AD2A0CAD7}"/>
          </ac:spMkLst>
        </pc:spChg>
        <pc:picChg chg="add mod">
          <ac:chgData name="Sathyanarayanan Shanmugavelu" userId="45c12ba28a986769" providerId="LiveId" clId="{4F2FA72D-6D08-4634-B8D7-1D9656323A95}" dt="2019-11-01T15:28:43.910" v="487" actId="26606"/>
          <ac:picMkLst>
            <pc:docMk/>
            <pc:sldMk cId="660800770" sldId="660"/>
            <ac:picMk id="2" creationId="{64C174D7-913C-42B0-A767-300A64CD0316}"/>
          </ac:picMkLst>
        </pc:picChg>
      </pc:sldChg>
      <pc:sldChg chg="addSp add del">
        <pc:chgData name="Sathyanarayanan Shanmugavelu" userId="45c12ba28a986769" providerId="LiveId" clId="{4F2FA72D-6D08-4634-B8D7-1D9656323A95}" dt="2019-11-01T15:29:13.970" v="488" actId="2696"/>
        <pc:sldMkLst>
          <pc:docMk/>
          <pc:sldMk cId="1488604449" sldId="661"/>
        </pc:sldMkLst>
        <pc:picChg chg="add">
          <ac:chgData name="Sathyanarayanan Shanmugavelu" userId="45c12ba28a986769" providerId="LiveId" clId="{4F2FA72D-6D08-4634-B8D7-1D9656323A95}" dt="2019-11-01T14:35:51.488" v="231"/>
          <ac:picMkLst>
            <pc:docMk/>
            <pc:sldMk cId="1488604449" sldId="661"/>
            <ac:picMk id="2" creationId="{6A30AD85-8B92-4433-ABEF-929883B3D68B}"/>
          </ac:picMkLst>
        </pc:picChg>
      </pc:sldChg>
      <pc:sldChg chg="addSp add del">
        <pc:chgData name="Sathyanarayanan Shanmugavelu" userId="45c12ba28a986769" providerId="LiveId" clId="{4F2FA72D-6D08-4634-B8D7-1D9656323A95}" dt="2019-11-01T15:29:13.970" v="488" actId="2696"/>
        <pc:sldMkLst>
          <pc:docMk/>
          <pc:sldMk cId="3846126250" sldId="662"/>
        </pc:sldMkLst>
        <pc:picChg chg="add">
          <ac:chgData name="Sathyanarayanan Shanmugavelu" userId="45c12ba28a986769" providerId="LiveId" clId="{4F2FA72D-6D08-4634-B8D7-1D9656323A95}" dt="2019-11-01T14:36:02.240" v="233"/>
          <ac:picMkLst>
            <pc:docMk/>
            <pc:sldMk cId="3846126250" sldId="662"/>
            <ac:picMk id="2" creationId="{E58A25C3-8188-43E5-84F3-18DC56A2E939}"/>
          </ac:picMkLst>
        </pc:picChg>
      </pc:sldChg>
      <pc:sldChg chg="addSp add del">
        <pc:chgData name="Sathyanarayanan Shanmugavelu" userId="45c12ba28a986769" providerId="LiveId" clId="{4F2FA72D-6D08-4634-B8D7-1D9656323A95}" dt="2019-11-01T15:29:13.970" v="488" actId="2696"/>
        <pc:sldMkLst>
          <pc:docMk/>
          <pc:sldMk cId="2032784859" sldId="663"/>
        </pc:sldMkLst>
        <pc:picChg chg="add">
          <ac:chgData name="Sathyanarayanan Shanmugavelu" userId="45c12ba28a986769" providerId="LiveId" clId="{4F2FA72D-6D08-4634-B8D7-1D9656323A95}" dt="2019-11-01T14:36:16.794" v="235"/>
          <ac:picMkLst>
            <pc:docMk/>
            <pc:sldMk cId="2032784859" sldId="663"/>
            <ac:picMk id="2" creationId="{3E1C72AC-782D-4A15-B5F0-6B53D8492FB6}"/>
          </ac:picMkLst>
        </pc:picChg>
      </pc:sldChg>
      <pc:sldChg chg="addSp modSp add mod setBg">
        <pc:chgData name="Sathyanarayanan Shanmugavelu" userId="45c12ba28a986769" providerId="LiveId" clId="{4F2FA72D-6D08-4634-B8D7-1D9656323A95}" dt="2019-11-01T15:29:18.488" v="489" actId="26606"/>
        <pc:sldMkLst>
          <pc:docMk/>
          <pc:sldMk cId="954774545" sldId="664"/>
        </pc:sldMkLst>
        <pc:spChg chg="add">
          <ac:chgData name="Sathyanarayanan Shanmugavelu" userId="45c12ba28a986769" providerId="LiveId" clId="{4F2FA72D-6D08-4634-B8D7-1D9656323A95}" dt="2019-11-01T15:29:18.488" v="489" actId="26606"/>
          <ac:spMkLst>
            <pc:docMk/>
            <pc:sldMk cId="954774545" sldId="664"/>
            <ac:spMk id="7" creationId="{BCD2D517-BC35-4439-AC31-06DF764F25FC}"/>
          </ac:spMkLst>
        </pc:spChg>
        <pc:spChg chg="add">
          <ac:chgData name="Sathyanarayanan Shanmugavelu" userId="45c12ba28a986769" providerId="LiveId" clId="{4F2FA72D-6D08-4634-B8D7-1D9656323A95}" dt="2019-11-01T15:29:18.488" v="489" actId="26606"/>
          <ac:spMkLst>
            <pc:docMk/>
            <pc:sldMk cId="954774545" sldId="664"/>
            <ac:spMk id="9" creationId="{2DD3F846-0483-40F5-A881-0C1AD2A0CAD7}"/>
          </ac:spMkLst>
        </pc:spChg>
        <pc:picChg chg="add mod">
          <ac:chgData name="Sathyanarayanan Shanmugavelu" userId="45c12ba28a986769" providerId="LiveId" clId="{4F2FA72D-6D08-4634-B8D7-1D9656323A95}" dt="2019-11-01T15:29:18.488" v="489" actId="26606"/>
          <ac:picMkLst>
            <pc:docMk/>
            <pc:sldMk cId="954774545" sldId="664"/>
            <ac:picMk id="2" creationId="{EABEDFFE-F84D-4D8B-9D33-EDEF98B3101D}"/>
          </ac:picMkLst>
        </pc:picChg>
      </pc:sldChg>
      <pc:sldChg chg="addSp modSp add mod setBg">
        <pc:chgData name="Sathyanarayanan Shanmugavelu" userId="45c12ba28a986769" providerId="LiveId" clId="{4F2FA72D-6D08-4634-B8D7-1D9656323A95}" dt="2019-11-01T15:29:24.333" v="490" actId="26606"/>
        <pc:sldMkLst>
          <pc:docMk/>
          <pc:sldMk cId="3794282623" sldId="665"/>
        </pc:sldMkLst>
        <pc:spChg chg="add">
          <ac:chgData name="Sathyanarayanan Shanmugavelu" userId="45c12ba28a986769" providerId="LiveId" clId="{4F2FA72D-6D08-4634-B8D7-1D9656323A95}" dt="2019-11-01T15:29:24.333" v="490" actId="26606"/>
          <ac:spMkLst>
            <pc:docMk/>
            <pc:sldMk cId="3794282623" sldId="665"/>
            <ac:spMk id="7" creationId="{BCD2D517-BC35-4439-AC31-06DF764F25FC}"/>
          </ac:spMkLst>
        </pc:spChg>
        <pc:spChg chg="add">
          <ac:chgData name="Sathyanarayanan Shanmugavelu" userId="45c12ba28a986769" providerId="LiveId" clId="{4F2FA72D-6D08-4634-B8D7-1D9656323A95}" dt="2019-11-01T15:29:24.333" v="490" actId="26606"/>
          <ac:spMkLst>
            <pc:docMk/>
            <pc:sldMk cId="3794282623" sldId="665"/>
            <ac:spMk id="9" creationId="{2DD3F846-0483-40F5-A881-0C1AD2A0CAD7}"/>
          </ac:spMkLst>
        </pc:spChg>
        <pc:picChg chg="add mod">
          <ac:chgData name="Sathyanarayanan Shanmugavelu" userId="45c12ba28a986769" providerId="LiveId" clId="{4F2FA72D-6D08-4634-B8D7-1D9656323A95}" dt="2019-11-01T15:29:24.333" v="490" actId="26606"/>
          <ac:picMkLst>
            <pc:docMk/>
            <pc:sldMk cId="3794282623" sldId="665"/>
            <ac:picMk id="2" creationId="{87947236-C763-476E-B431-5F628E1157A8}"/>
          </ac:picMkLst>
        </pc:picChg>
      </pc:sldChg>
      <pc:sldChg chg="addSp modSp add mod setBg">
        <pc:chgData name="Sathyanarayanan Shanmugavelu" userId="45c12ba28a986769" providerId="LiveId" clId="{4F2FA72D-6D08-4634-B8D7-1D9656323A95}" dt="2019-11-01T15:29:30.340" v="491" actId="26606"/>
        <pc:sldMkLst>
          <pc:docMk/>
          <pc:sldMk cId="3771352437" sldId="666"/>
        </pc:sldMkLst>
        <pc:spChg chg="add">
          <ac:chgData name="Sathyanarayanan Shanmugavelu" userId="45c12ba28a986769" providerId="LiveId" clId="{4F2FA72D-6D08-4634-B8D7-1D9656323A95}" dt="2019-11-01T15:29:30.340" v="491" actId="26606"/>
          <ac:spMkLst>
            <pc:docMk/>
            <pc:sldMk cId="3771352437" sldId="666"/>
            <ac:spMk id="7" creationId="{BCD2D517-BC35-4439-AC31-06DF764F25FC}"/>
          </ac:spMkLst>
        </pc:spChg>
        <pc:spChg chg="add">
          <ac:chgData name="Sathyanarayanan Shanmugavelu" userId="45c12ba28a986769" providerId="LiveId" clId="{4F2FA72D-6D08-4634-B8D7-1D9656323A95}" dt="2019-11-01T15:29:30.340" v="491" actId="26606"/>
          <ac:spMkLst>
            <pc:docMk/>
            <pc:sldMk cId="3771352437" sldId="666"/>
            <ac:spMk id="9" creationId="{2DD3F846-0483-40F5-A881-0C1AD2A0CAD7}"/>
          </ac:spMkLst>
        </pc:spChg>
        <pc:picChg chg="add mod">
          <ac:chgData name="Sathyanarayanan Shanmugavelu" userId="45c12ba28a986769" providerId="LiveId" clId="{4F2FA72D-6D08-4634-B8D7-1D9656323A95}" dt="2019-11-01T15:29:30.340" v="491" actId="26606"/>
          <ac:picMkLst>
            <pc:docMk/>
            <pc:sldMk cId="3771352437" sldId="666"/>
            <ac:picMk id="2" creationId="{C9C6FE4D-853A-478A-B804-4829455E669F}"/>
          </ac:picMkLst>
        </pc:picChg>
      </pc:sldChg>
      <pc:sldChg chg="addSp modSp add mod setBg">
        <pc:chgData name="Sathyanarayanan Shanmugavelu" userId="45c12ba28a986769" providerId="LiveId" clId="{4F2FA72D-6D08-4634-B8D7-1D9656323A95}" dt="2019-11-01T15:29:35.173" v="492" actId="26606"/>
        <pc:sldMkLst>
          <pc:docMk/>
          <pc:sldMk cId="2211805241" sldId="667"/>
        </pc:sldMkLst>
        <pc:spChg chg="add">
          <ac:chgData name="Sathyanarayanan Shanmugavelu" userId="45c12ba28a986769" providerId="LiveId" clId="{4F2FA72D-6D08-4634-B8D7-1D9656323A95}" dt="2019-11-01T15:29:35.173" v="492" actId="26606"/>
          <ac:spMkLst>
            <pc:docMk/>
            <pc:sldMk cId="2211805241" sldId="667"/>
            <ac:spMk id="7" creationId="{BCD2D517-BC35-4439-AC31-06DF764F25FC}"/>
          </ac:spMkLst>
        </pc:spChg>
        <pc:spChg chg="add">
          <ac:chgData name="Sathyanarayanan Shanmugavelu" userId="45c12ba28a986769" providerId="LiveId" clId="{4F2FA72D-6D08-4634-B8D7-1D9656323A95}" dt="2019-11-01T15:29:35.173" v="492" actId="26606"/>
          <ac:spMkLst>
            <pc:docMk/>
            <pc:sldMk cId="2211805241" sldId="667"/>
            <ac:spMk id="9" creationId="{2DD3F846-0483-40F5-A881-0C1AD2A0CAD7}"/>
          </ac:spMkLst>
        </pc:spChg>
        <pc:picChg chg="add mod">
          <ac:chgData name="Sathyanarayanan Shanmugavelu" userId="45c12ba28a986769" providerId="LiveId" clId="{4F2FA72D-6D08-4634-B8D7-1D9656323A95}" dt="2019-11-01T15:29:35.173" v="492" actId="26606"/>
          <ac:picMkLst>
            <pc:docMk/>
            <pc:sldMk cId="2211805241" sldId="667"/>
            <ac:picMk id="2" creationId="{CBA84A22-B05B-4D21-BD0A-6969A8A158E0}"/>
          </ac:picMkLst>
        </pc:picChg>
      </pc:sldChg>
      <pc:sldChg chg="addSp modSp add mod setBg">
        <pc:chgData name="Sathyanarayanan Shanmugavelu" userId="45c12ba28a986769" providerId="LiveId" clId="{4F2FA72D-6D08-4634-B8D7-1D9656323A95}" dt="2019-11-01T15:29:37.548" v="493" actId="26606"/>
        <pc:sldMkLst>
          <pc:docMk/>
          <pc:sldMk cId="53204521" sldId="668"/>
        </pc:sldMkLst>
        <pc:spChg chg="add">
          <ac:chgData name="Sathyanarayanan Shanmugavelu" userId="45c12ba28a986769" providerId="LiveId" clId="{4F2FA72D-6D08-4634-B8D7-1D9656323A95}" dt="2019-11-01T15:29:37.548" v="493" actId="26606"/>
          <ac:spMkLst>
            <pc:docMk/>
            <pc:sldMk cId="53204521" sldId="668"/>
            <ac:spMk id="7" creationId="{BCD2D517-BC35-4439-AC31-06DF764F25FC}"/>
          </ac:spMkLst>
        </pc:spChg>
        <pc:spChg chg="add">
          <ac:chgData name="Sathyanarayanan Shanmugavelu" userId="45c12ba28a986769" providerId="LiveId" clId="{4F2FA72D-6D08-4634-B8D7-1D9656323A95}" dt="2019-11-01T15:29:37.548" v="493" actId="26606"/>
          <ac:spMkLst>
            <pc:docMk/>
            <pc:sldMk cId="53204521" sldId="668"/>
            <ac:spMk id="9" creationId="{2DD3F846-0483-40F5-A881-0C1AD2A0CAD7}"/>
          </ac:spMkLst>
        </pc:spChg>
        <pc:picChg chg="add mod">
          <ac:chgData name="Sathyanarayanan Shanmugavelu" userId="45c12ba28a986769" providerId="LiveId" clId="{4F2FA72D-6D08-4634-B8D7-1D9656323A95}" dt="2019-11-01T15:29:37.548" v="493" actId="26606"/>
          <ac:picMkLst>
            <pc:docMk/>
            <pc:sldMk cId="53204521" sldId="668"/>
            <ac:picMk id="2" creationId="{0FD36D9B-A36F-45B8-BB92-8B2935C8E500}"/>
          </ac:picMkLst>
        </pc:picChg>
      </pc:sldChg>
      <pc:sldChg chg="addSp modSp add mod setBg">
        <pc:chgData name="Sathyanarayanan Shanmugavelu" userId="45c12ba28a986769" providerId="LiveId" clId="{4F2FA72D-6D08-4634-B8D7-1D9656323A95}" dt="2019-11-01T15:29:42.087" v="494" actId="26606"/>
        <pc:sldMkLst>
          <pc:docMk/>
          <pc:sldMk cId="2269551462" sldId="669"/>
        </pc:sldMkLst>
        <pc:spChg chg="add">
          <ac:chgData name="Sathyanarayanan Shanmugavelu" userId="45c12ba28a986769" providerId="LiveId" clId="{4F2FA72D-6D08-4634-B8D7-1D9656323A95}" dt="2019-11-01T15:29:42.087" v="494" actId="26606"/>
          <ac:spMkLst>
            <pc:docMk/>
            <pc:sldMk cId="2269551462" sldId="669"/>
            <ac:spMk id="7" creationId="{BCD2D517-BC35-4439-AC31-06DF764F25FC}"/>
          </ac:spMkLst>
        </pc:spChg>
        <pc:spChg chg="add">
          <ac:chgData name="Sathyanarayanan Shanmugavelu" userId="45c12ba28a986769" providerId="LiveId" clId="{4F2FA72D-6D08-4634-B8D7-1D9656323A95}" dt="2019-11-01T15:29:42.087" v="494" actId="26606"/>
          <ac:spMkLst>
            <pc:docMk/>
            <pc:sldMk cId="2269551462" sldId="669"/>
            <ac:spMk id="9" creationId="{2DD3F846-0483-40F5-A881-0C1AD2A0CAD7}"/>
          </ac:spMkLst>
        </pc:spChg>
        <pc:picChg chg="add mod">
          <ac:chgData name="Sathyanarayanan Shanmugavelu" userId="45c12ba28a986769" providerId="LiveId" clId="{4F2FA72D-6D08-4634-B8D7-1D9656323A95}" dt="2019-11-01T15:29:42.087" v="494" actId="26606"/>
          <ac:picMkLst>
            <pc:docMk/>
            <pc:sldMk cId="2269551462" sldId="669"/>
            <ac:picMk id="2" creationId="{ACA78082-39E1-4A69-9343-887E1F969F99}"/>
          </ac:picMkLst>
        </pc:picChg>
      </pc:sldChg>
      <pc:sldChg chg="addSp modSp add">
        <pc:chgData name="Sathyanarayanan Shanmugavelu" userId="45c12ba28a986769" providerId="LiveId" clId="{4F2FA72D-6D08-4634-B8D7-1D9656323A95}" dt="2019-11-01T15:30:00.312" v="499" actId="1076"/>
        <pc:sldMkLst>
          <pc:docMk/>
          <pc:sldMk cId="3668508017" sldId="670"/>
        </pc:sldMkLst>
        <pc:picChg chg="add mod">
          <ac:chgData name="Sathyanarayanan Shanmugavelu" userId="45c12ba28a986769" providerId="LiveId" clId="{4F2FA72D-6D08-4634-B8D7-1D9656323A95}" dt="2019-11-01T15:30:00.312" v="499" actId="1076"/>
          <ac:picMkLst>
            <pc:docMk/>
            <pc:sldMk cId="3668508017" sldId="670"/>
            <ac:picMk id="2" creationId="{01DB5D8E-0B12-49E4-AB5F-4E27AE9D79FC}"/>
          </ac:picMkLst>
        </pc:picChg>
      </pc:sldChg>
      <pc:sldChg chg="addSp modSp add mod setBg">
        <pc:chgData name="Sathyanarayanan Shanmugavelu" userId="45c12ba28a986769" providerId="LiveId" clId="{4F2FA72D-6D08-4634-B8D7-1D9656323A95}" dt="2019-11-01T15:29:55.529" v="498" actId="26606"/>
        <pc:sldMkLst>
          <pc:docMk/>
          <pc:sldMk cId="3001413373" sldId="671"/>
        </pc:sldMkLst>
        <pc:spChg chg="add">
          <ac:chgData name="Sathyanarayanan Shanmugavelu" userId="45c12ba28a986769" providerId="LiveId" clId="{4F2FA72D-6D08-4634-B8D7-1D9656323A95}" dt="2019-11-01T15:29:55.529" v="498" actId="26606"/>
          <ac:spMkLst>
            <pc:docMk/>
            <pc:sldMk cId="3001413373" sldId="671"/>
            <ac:spMk id="7" creationId="{BCD2D517-BC35-4439-AC31-06DF764F25FC}"/>
          </ac:spMkLst>
        </pc:spChg>
        <pc:spChg chg="add">
          <ac:chgData name="Sathyanarayanan Shanmugavelu" userId="45c12ba28a986769" providerId="LiveId" clId="{4F2FA72D-6D08-4634-B8D7-1D9656323A95}" dt="2019-11-01T15:29:55.529" v="498" actId="26606"/>
          <ac:spMkLst>
            <pc:docMk/>
            <pc:sldMk cId="3001413373" sldId="671"/>
            <ac:spMk id="9" creationId="{2DD3F846-0483-40F5-A881-0C1AD2A0CAD7}"/>
          </ac:spMkLst>
        </pc:spChg>
        <pc:picChg chg="add mod">
          <ac:chgData name="Sathyanarayanan Shanmugavelu" userId="45c12ba28a986769" providerId="LiveId" clId="{4F2FA72D-6D08-4634-B8D7-1D9656323A95}" dt="2019-11-01T15:29:55.529" v="498" actId="26606"/>
          <ac:picMkLst>
            <pc:docMk/>
            <pc:sldMk cId="3001413373" sldId="671"/>
            <ac:picMk id="2" creationId="{84EA58C5-E6E3-4FC9-99CD-303405AFA244}"/>
          </ac:picMkLst>
        </pc:picChg>
      </pc:sldChg>
      <pc:sldChg chg="addSp modSp add mod setBg">
        <pc:chgData name="Sathyanarayanan Shanmugavelu" userId="45c12ba28a986769" providerId="LiveId" clId="{4F2FA72D-6D08-4634-B8D7-1D9656323A95}" dt="2019-11-01T15:30:15.295" v="500" actId="26606"/>
        <pc:sldMkLst>
          <pc:docMk/>
          <pc:sldMk cId="3566568440" sldId="672"/>
        </pc:sldMkLst>
        <pc:spChg chg="add">
          <ac:chgData name="Sathyanarayanan Shanmugavelu" userId="45c12ba28a986769" providerId="LiveId" clId="{4F2FA72D-6D08-4634-B8D7-1D9656323A95}" dt="2019-11-01T15:30:15.295" v="500" actId="26606"/>
          <ac:spMkLst>
            <pc:docMk/>
            <pc:sldMk cId="3566568440" sldId="672"/>
            <ac:spMk id="7" creationId="{BCD2D517-BC35-4439-AC31-06DF764F25FC}"/>
          </ac:spMkLst>
        </pc:spChg>
        <pc:spChg chg="add">
          <ac:chgData name="Sathyanarayanan Shanmugavelu" userId="45c12ba28a986769" providerId="LiveId" clId="{4F2FA72D-6D08-4634-B8D7-1D9656323A95}" dt="2019-11-01T15:30:15.295" v="500" actId="26606"/>
          <ac:spMkLst>
            <pc:docMk/>
            <pc:sldMk cId="3566568440" sldId="672"/>
            <ac:spMk id="9" creationId="{2DD3F846-0483-40F5-A881-0C1AD2A0CAD7}"/>
          </ac:spMkLst>
        </pc:spChg>
        <pc:picChg chg="add mod">
          <ac:chgData name="Sathyanarayanan Shanmugavelu" userId="45c12ba28a986769" providerId="LiveId" clId="{4F2FA72D-6D08-4634-B8D7-1D9656323A95}" dt="2019-11-01T15:30:15.295" v="500" actId="26606"/>
          <ac:picMkLst>
            <pc:docMk/>
            <pc:sldMk cId="3566568440" sldId="672"/>
            <ac:picMk id="2" creationId="{1BDD76F1-B234-4275-A86E-A7AA888344AC}"/>
          </ac:picMkLst>
        </pc:picChg>
      </pc:sldChg>
      <pc:sldChg chg="addSp modSp add mod setBg">
        <pc:chgData name="Sathyanarayanan Shanmugavelu" userId="45c12ba28a986769" providerId="LiveId" clId="{4F2FA72D-6D08-4634-B8D7-1D9656323A95}" dt="2019-11-01T15:30:32.310" v="501" actId="26606"/>
        <pc:sldMkLst>
          <pc:docMk/>
          <pc:sldMk cId="3687885533" sldId="673"/>
        </pc:sldMkLst>
        <pc:spChg chg="add">
          <ac:chgData name="Sathyanarayanan Shanmugavelu" userId="45c12ba28a986769" providerId="LiveId" clId="{4F2FA72D-6D08-4634-B8D7-1D9656323A95}" dt="2019-11-01T15:30:32.310" v="501" actId="26606"/>
          <ac:spMkLst>
            <pc:docMk/>
            <pc:sldMk cId="3687885533" sldId="673"/>
            <ac:spMk id="7" creationId="{BCD2D517-BC35-4439-AC31-06DF764F25FC}"/>
          </ac:spMkLst>
        </pc:spChg>
        <pc:spChg chg="add">
          <ac:chgData name="Sathyanarayanan Shanmugavelu" userId="45c12ba28a986769" providerId="LiveId" clId="{4F2FA72D-6D08-4634-B8D7-1D9656323A95}" dt="2019-11-01T15:30:32.310" v="501" actId="26606"/>
          <ac:spMkLst>
            <pc:docMk/>
            <pc:sldMk cId="3687885533" sldId="673"/>
            <ac:spMk id="9" creationId="{2DD3F846-0483-40F5-A881-0C1AD2A0CAD7}"/>
          </ac:spMkLst>
        </pc:spChg>
        <pc:picChg chg="add mod">
          <ac:chgData name="Sathyanarayanan Shanmugavelu" userId="45c12ba28a986769" providerId="LiveId" clId="{4F2FA72D-6D08-4634-B8D7-1D9656323A95}" dt="2019-11-01T15:30:32.310" v="501" actId="26606"/>
          <ac:picMkLst>
            <pc:docMk/>
            <pc:sldMk cId="3687885533" sldId="673"/>
            <ac:picMk id="2" creationId="{C1555186-6F73-4912-998F-D5CB78057E8C}"/>
          </ac:picMkLst>
        </pc:picChg>
      </pc:sldChg>
      <pc:sldChg chg="addSp modSp add mod setBg">
        <pc:chgData name="Sathyanarayanan Shanmugavelu" userId="45c12ba28a986769" providerId="LiveId" clId="{4F2FA72D-6D08-4634-B8D7-1D9656323A95}" dt="2019-11-01T15:30:57.394" v="502" actId="26606"/>
        <pc:sldMkLst>
          <pc:docMk/>
          <pc:sldMk cId="799768276" sldId="674"/>
        </pc:sldMkLst>
        <pc:spChg chg="add">
          <ac:chgData name="Sathyanarayanan Shanmugavelu" userId="45c12ba28a986769" providerId="LiveId" clId="{4F2FA72D-6D08-4634-B8D7-1D9656323A95}" dt="2019-11-01T15:30:57.394" v="502" actId="26606"/>
          <ac:spMkLst>
            <pc:docMk/>
            <pc:sldMk cId="799768276" sldId="674"/>
            <ac:spMk id="7" creationId="{BCD2D517-BC35-4439-AC31-06DF764F25FC}"/>
          </ac:spMkLst>
        </pc:spChg>
        <pc:spChg chg="add">
          <ac:chgData name="Sathyanarayanan Shanmugavelu" userId="45c12ba28a986769" providerId="LiveId" clId="{4F2FA72D-6D08-4634-B8D7-1D9656323A95}" dt="2019-11-01T15:30:57.394" v="502" actId="26606"/>
          <ac:spMkLst>
            <pc:docMk/>
            <pc:sldMk cId="799768276" sldId="674"/>
            <ac:spMk id="9" creationId="{2DD3F846-0483-40F5-A881-0C1AD2A0CAD7}"/>
          </ac:spMkLst>
        </pc:spChg>
        <pc:picChg chg="add mod">
          <ac:chgData name="Sathyanarayanan Shanmugavelu" userId="45c12ba28a986769" providerId="LiveId" clId="{4F2FA72D-6D08-4634-B8D7-1D9656323A95}" dt="2019-11-01T15:30:57.394" v="502" actId="26606"/>
          <ac:picMkLst>
            <pc:docMk/>
            <pc:sldMk cId="799768276" sldId="674"/>
            <ac:picMk id="2" creationId="{9AE7C241-389B-4F1F-BAA3-FAF27D824A51}"/>
          </ac:picMkLst>
        </pc:picChg>
      </pc:sldChg>
      <pc:sldChg chg="addSp modSp add">
        <pc:chgData name="Sathyanarayanan Shanmugavelu" userId="45c12ba28a986769" providerId="LiveId" clId="{4F2FA72D-6D08-4634-B8D7-1D9656323A95}" dt="2019-11-01T15:31:04.646" v="503" actId="14100"/>
        <pc:sldMkLst>
          <pc:docMk/>
          <pc:sldMk cId="1619690504" sldId="675"/>
        </pc:sldMkLst>
        <pc:picChg chg="add mod">
          <ac:chgData name="Sathyanarayanan Shanmugavelu" userId="45c12ba28a986769" providerId="LiveId" clId="{4F2FA72D-6D08-4634-B8D7-1D9656323A95}" dt="2019-11-01T15:31:04.646" v="503" actId="14100"/>
          <ac:picMkLst>
            <pc:docMk/>
            <pc:sldMk cId="1619690504" sldId="675"/>
            <ac:picMk id="2" creationId="{D2B47A73-E479-4E30-B089-74E1B8C9F969}"/>
          </ac:picMkLst>
        </pc:picChg>
      </pc:sldChg>
      <pc:sldChg chg="addSp modSp add mod setBg">
        <pc:chgData name="Sathyanarayanan Shanmugavelu" userId="45c12ba28a986769" providerId="LiveId" clId="{4F2FA72D-6D08-4634-B8D7-1D9656323A95}" dt="2019-11-01T15:31:07.600" v="504" actId="26606"/>
        <pc:sldMkLst>
          <pc:docMk/>
          <pc:sldMk cId="200861445" sldId="676"/>
        </pc:sldMkLst>
        <pc:spChg chg="add">
          <ac:chgData name="Sathyanarayanan Shanmugavelu" userId="45c12ba28a986769" providerId="LiveId" clId="{4F2FA72D-6D08-4634-B8D7-1D9656323A95}" dt="2019-11-01T15:31:07.600" v="504" actId="26606"/>
          <ac:spMkLst>
            <pc:docMk/>
            <pc:sldMk cId="200861445" sldId="676"/>
            <ac:spMk id="7" creationId="{BCD2D517-BC35-4439-AC31-06DF764F25FC}"/>
          </ac:spMkLst>
        </pc:spChg>
        <pc:spChg chg="add">
          <ac:chgData name="Sathyanarayanan Shanmugavelu" userId="45c12ba28a986769" providerId="LiveId" clId="{4F2FA72D-6D08-4634-B8D7-1D9656323A95}" dt="2019-11-01T15:31:07.600" v="504" actId="26606"/>
          <ac:spMkLst>
            <pc:docMk/>
            <pc:sldMk cId="200861445" sldId="676"/>
            <ac:spMk id="9" creationId="{2DD3F846-0483-40F5-A881-0C1AD2A0CAD7}"/>
          </ac:spMkLst>
        </pc:spChg>
        <pc:picChg chg="add mod">
          <ac:chgData name="Sathyanarayanan Shanmugavelu" userId="45c12ba28a986769" providerId="LiveId" clId="{4F2FA72D-6D08-4634-B8D7-1D9656323A95}" dt="2019-11-01T15:31:07.600" v="504" actId="26606"/>
          <ac:picMkLst>
            <pc:docMk/>
            <pc:sldMk cId="200861445" sldId="676"/>
            <ac:picMk id="2" creationId="{4CF3340B-FC64-4029-8795-0879DFC6C33D}"/>
          </ac:picMkLst>
        </pc:picChg>
      </pc:sldChg>
      <pc:sldChg chg="addSp add del">
        <pc:chgData name="Sathyanarayanan Shanmugavelu" userId="45c12ba28a986769" providerId="LiveId" clId="{4F2FA72D-6D08-4634-B8D7-1D9656323A95}" dt="2019-11-01T14:49:59.600" v="276" actId="2696"/>
        <pc:sldMkLst>
          <pc:docMk/>
          <pc:sldMk cId="1224610477" sldId="677"/>
        </pc:sldMkLst>
        <pc:picChg chg="add">
          <ac:chgData name="Sathyanarayanan Shanmugavelu" userId="45c12ba28a986769" providerId="LiveId" clId="{4F2FA72D-6D08-4634-B8D7-1D9656323A95}" dt="2019-11-01T14:41:29.996" v="263"/>
          <ac:picMkLst>
            <pc:docMk/>
            <pc:sldMk cId="1224610477" sldId="677"/>
            <ac:picMk id="2" creationId="{D56A7541-9E97-4078-8674-2F4A18EFEDEB}"/>
          </ac:picMkLst>
        </pc:picChg>
      </pc:sldChg>
      <pc:sldChg chg="addSp modSp add mod setBg">
        <pc:chgData name="Sathyanarayanan Shanmugavelu" userId="45c12ba28a986769" providerId="LiveId" clId="{4F2FA72D-6D08-4634-B8D7-1D9656323A95}" dt="2019-11-01T15:31:14.525" v="505" actId="26606"/>
        <pc:sldMkLst>
          <pc:docMk/>
          <pc:sldMk cId="348039737" sldId="678"/>
        </pc:sldMkLst>
        <pc:spChg chg="add">
          <ac:chgData name="Sathyanarayanan Shanmugavelu" userId="45c12ba28a986769" providerId="LiveId" clId="{4F2FA72D-6D08-4634-B8D7-1D9656323A95}" dt="2019-11-01T15:31:14.525" v="505" actId="26606"/>
          <ac:spMkLst>
            <pc:docMk/>
            <pc:sldMk cId="348039737" sldId="678"/>
            <ac:spMk id="7" creationId="{BCD2D517-BC35-4439-AC31-06DF764F25FC}"/>
          </ac:spMkLst>
        </pc:spChg>
        <pc:spChg chg="add">
          <ac:chgData name="Sathyanarayanan Shanmugavelu" userId="45c12ba28a986769" providerId="LiveId" clId="{4F2FA72D-6D08-4634-B8D7-1D9656323A95}" dt="2019-11-01T15:31:14.525" v="505" actId="26606"/>
          <ac:spMkLst>
            <pc:docMk/>
            <pc:sldMk cId="348039737" sldId="678"/>
            <ac:spMk id="9" creationId="{2DD3F846-0483-40F5-A881-0C1AD2A0CAD7}"/>
          </ac:spMkLst>
        </pc:spChg>
        <pc:picChg chg="add mod">
          <ac:chgData name="Sathyanarayanan Shanmugavelu" userId="45c12ba28a986769" providerId="LiveId" clId="{4F2FA72D-6D08-4634-B8D7-1D9656323A95}" dt="2019-11-01T15:31:14.525" v="505" actId="26606"/>
          <ac:picMkLst>
            <pc:docMk/>
            <pc:sldMk cId="348039737" sldId="678"/>
            <ac:picMk id="2" creationId="{56D0AE86-D282-4555-8290-841F084539A6}"/>
          </ac:picMkLst>
        </pc:picChg>
      </pc:sldChg>
      <pc:sldChg chg="addSp modSp add mod setBg">
        <pc:chgData name="Sathyanarayanan Shanmugavelu" userId="45c12ba28a986769" providerId="LiveId" clId="{4F2FA72D-6D08-4634-B8D7-1D9656323A95}" dt="2019-11-01T15:32:02.442" v="506" actId="26606"/>
        <pc:sldMkLst>
          <pc:docMk/>
          <pc:sldMk cId="1319283858" sldId="679"/>
        </pc:sldMkLst>
        <pc:spChg chg="add">
          <ac:chgData name="Sathyanarayanan Shanmugavelu" userId="45c12ba28a986769" providerId="LiveId" clId="{4F2FA72D-6D08-4634-B8D7-1D9656323A95}" dt="2019-11-01T15:32:02.442" v="506" actId="26606"/>
          <ac:spMkLst>
            <pc:docMk/>
            <pc:sldMk cId="1319283858" sldId="679"/>
            <ac:spMk id="7" creationId="{BCD2D517-BC35-4439-AC31-06DF764F25FC}"/>
          </ac:spMkLst>
        </pc:spChg>
        <pc:spChg chg="add">
          <ac:chgData name="Sathyanarayanan Shanmugavelu" userId="45c12ba28a986769" providerId="LiveId" clId="{4F2FA72D-6D08-4634-B8D7-1D9656323A95}" dt="2019-11-01T15:32:02.442" v="506" actId="26606"/>
          <ac:spMkLst>
            <pc:docMk/>
            <pc:sldMk cId="1319283858" sldId="679"/>
            <ac:spMk id="9" creationId="{2DD3F846-0483-40F5-A881-0C1AD2A0CAD7}"/>
          </ac:spMkLst>
        </pc:spChg>
        <pc:picChg chg="add mod">
          <ac:chgData name="Sathyanarayanan Shanmugavelu" userId="45c12ba28a986769" providerId="LiveId" clId="{4F2FA72D-6D08-4634-B8D7-1D9656323A95}" dt="2019-11-01T15:32:02.442" v="506" actId="26606"/>
          <ac:picMkLst>
            <pc:docMk/>
            <pc:sldMk cId="1319283858" sldId="679"/>
            <ac:picMk id="2" creationId="{E795C2A6-E76E-4AC9-B955-0279B6D18BFA}"/>
          </ac:picMkLst>
        </pc:picChg>
      </pc:sldChg>
      <pc:sldChg chg="addSp add del">
        <pc:chgData name="Sathyanarayanan Shanmugavelu" userId="45c12ba28a986769" providerId="LiveId" clId="{4F2FA72D-6D08-4634-B8D7-1D9656323A95}" dt="2019-11-01T14:49:39.983" v="275" actId="2696"/>
        <pc:sldMkLst>
          <pc:docMk/>
          <pc:sldMk cId="3576651026" sldId="680"/>
        </pc:sldMkLst>
        <pc:picChg chg="add">
          <ac:chgData name="Sathyanarayanan Shanmugavelu" userId="45c12ba28a986769" providerId="LiveId" clId="{4F2FA72D-6D08-4634-B8D7-1D9656323A95}" dt="2019-11-01T14:42:45.284" v="269"/>
          <ac:picMkLst>
            <pc:docMk/>
            <pc:sldMk cId="3576651026" sldId="680"/>
            <ac:picMk id="2" creationId="{99161C9C-9246-4D20-B6DA-1696577A3FAF}"/>
          </ac:picMkLst>
        </pc:picChg>
      </pc:sldChg>
      <pc:sldChg chg="addSp modSp add del mod setBg">
        <pc:chgData name="Sathyanarayanan Shanmugavelu" userId="45c12ba28a986769" providerId="LiveId" clId="{4F2FA72D-6D08-4634-B8D7-1D9656323A95}" dt="2019-11-01T15:44:52.495" v="578" actId="2696"/>
        <pc:sldMkLst>
          <pc:docMk/>
          <pc:sldMk cId="406309368" sldId="681"/>
        </pc:sldMkLst>
        <pc:spChg chg="add">
          <ac:chgData name="Sathyanarayanan Shanmugavelu" userId="45c12ba28a986769" providerId="LiveId" clId="{4F2FA72D-6D08-4634-B8D7-1D9656323A95}" dt="2019-11-01T15:32:36.245" v="507" actId="26606"/>
          <ac:spMkLst>
            <pc:docMk/>
            <pc:sldMk cId="406309368" sldId="681"/>
            <ac:spMk id="7" creationId="{BCD2D517-BC35-4439-AC31-06DF764F25FC}"/>
          </ac:spMkLst>
        </pc:spChg>
        <pc:spChg chg="add">
          <ac:chgData name="Sathyanarayanan Shanmugavelu" userId="45c12ba28a986769" providerId="LiveId" clId="{4F2FA72D-6D08-4634-B8D7-1D9656323A95}" dt="2019-11-01T15:32:36.245" v="507" actId="26606"/>
          <ac:spMkLst>
            <pc:docMk/>
            <pc:sldMk cId="406309368" sldId="681"/>
            <ac:spMk id="9" creationId="{2DD3F846-0483-40F5-A881-0C1AD2A0CAD7}"/>
          </ac:spMkLst>
        </pc:spChg>
        <pc:picChg chg="add mod">
          <ac:chgData name="Sathyanarayanan Shanmugavelu" userId="45c12ba28a986769" providerId="LiveId" clId="{4F2FA72D-6D08-4634-B8D7-1D9656323A95}" dt="2019-11-01T15:32:36.245" v="507" actId="26606"/>
          <ac:picMkLst>
            <pc:docMk/>
            <pc:sldMk cId="406309368" sldId="681"/>
            <ac:picMk id="2" creationId="{4C90E0C8-E66F-47CD-959D-6BD0A69F2F3B}"/>
          </ac:picMkLst>
        </pc:picChg>
      </pc:sldChg>
      <pc:sldChg chg="addSp add del">
        <pc:chgData name="Sathyanarayanan Shanmugavelu" userId="45c12ba28a986769" providerId="LiveId" clId="{4F2FA72D-6D08-4634-B8D7-1D9656323A95}" dt="2019-11-01T15:32:41.870" v="508" actId="2696"/>
        <pc:sldMkLst>
          <pc:docMk/>
          <pc:sldMk cId="1849360154" sldId="682"/>
        </pc:sldMkLst>
        <pc:picChg chg="add">
          <ac:chgData name="Sathyanarayanan Shanmugavelu" userId="45c12ba28a986769" providerId="LiveId" clId="{4F2FA72D-6D08-4634-B8D7-1D9656323A95}" dt="2019-11-01T14:43:23.460" v="273"/>
          <ac:picMkLst>
            <pc:docMk/>
            <pc:sldMk cId="1849360154" sldId="682"/>
            <ac:picMk id="2" creationId="{68F58189-A9CE-4F72-AE7E-47BA2D6E9BBB}"/>
          </ac:picMkLst>
        </pc:picChg>
      </pc:sldChg>
      <pc:sldChg chg="addSp delSp modSp add">
        <pc:chgData name="Sathyanarayanan Shanmugavelu" userId="45c12ba28a986769" providerId="LiveId" clId="{4F2FA72D-6D08-4634-B8D7-1D9656323A95}" dt="2019-11-01T15:42:48.473" v="577" actId="14100"/>
        <pc:sldMkLst>
          <pc:docMk/>
          <pc:sldMk cId="3543309218" sldId="682"/>
        </pc:sldMkLst>
        <pc:spChg chg="mod">
          <ac:chgData name="Sathyanarayanan Shanmugavelu" userId="45c12ba28a986769" providerId="LiveId" clId="{4F2FA72D-6D08-4634-B8D7-1D9656323A95}" dt="2019-11-01T15:42:48.473" v="577" actId="14100"/>
          <ac:spMkLst>
            <pc:docMk/>
            <pc:sldMk cId="3543309218" sldId="682"/>
            <ac:spMk id="3" creationId="{E513EF35-D0C0-431B-8378-D8DC73B082CF}"/>
          </ac:spMkLst>
        </pc:spChg>
        <pc:grpChg chg="del">
          <ac:chgData name="Sathyanarayanan Shanmugavelu" userId="45c12ba28a986769" providerId="LiveId" clId="{4F2FA72D-6D08-4634-B8D7-1D9656323A95}" dt="2019-11-01T15:39:16.229" v="516" actId="478"/>
          <ac:grpSpMkLst>
            <pc:docMk/>
            <pc:sldMk cId="3543309218" sldId="682"/>
            <ac:grpSpMk id="17" creationId="{00000000-0000-0000-0000-000000000000}"/>
          </ac:grpSpMkLst>
        </pc:grpChg>
        <pc:picChg chg="del">
          <ac:chgData name="Sathyanarayanan Shanmugavelu" userId="45c12ba28a986769" providerId="LiveId" clId="{4F2FA72D-6D08-4634-B8D7-1D9656323A95}" dt="2019-11-01T15:39:27.599" v="518" actId="478"/>
          <ac:picMkLst>
            <pc:docMk/>
            <pc:sldMk cId="3543309218" sldId="682"/>
            <ac:picMk id="2" creationId="{00000000-0000-0000-0000-000000000000}"/>
          </ac:picMkLst>
        </pc:picChg>
        <pc:picChg chg="mod">
          <ac:chgData name="Sathyanarayanan Shanmugavelu" userId="45c12ba28a986769" providerId="LiveId" clId="{4F2FA72D-6D08-4634-B8D7-1D9656323A95}" dt="2019-11-01T15:41:52.875" v="540" actId="14100"/>
          <ac:picMkLst>
            <pc:docMk/>
            <pc:sldMk cId="3543309218" sldId="682"/>
            <ac:picMk id="1026" creationId="{15E91D95-4EA3-4113-873A-ACEF968E674C}"/>
          </ac:picMkLst>
        </pc:picChg>
        <pc:picChg chg="add del mod">
          <ac:chgData name="Sathyanarayanan Shanmugavelu" userId="45c12ba28a986769" providerId="LiveId" clId="{4F2FA72D-6D08-4634-B8D7-1D9656323A95}" dt="2019-11-01T15:40:00.956" v="527"/>
          <ac:picMkLst>
            <pc:docMk/>
            <pc:sldMk cId="3543309218" sldId="682"/>
            <ac:picMk id="2050" creationId="{54FA011A-D843-400C-87A7-6808C8099893}"/>
          </ac:picMkLst>
        </pc:picChg>
        <pc:picChg chg="add mod">
          <ac:chgData name="Sathyanarayanan Shanmugavelu" userId="45c12ba28a986769" providerId="LiveId" clId="{4F2FA72D-6D08-4634-B8D7-1D9656323A95}" dt="2019-11-01T15:41:58.131" v="542" actId="1076"/>
          <ac:picMkLst>
            <pc:docMk/>
            <pc:sldMk cId="3543309218" sldId="682"/>
            <ac:picMk id="2052" creationId="{FE59EBE9-2BD7-495B-B9E8-004C9610B77E}"/>
          </ac:picMkLst>
        </pc:picChg>
        <pc:picChg chg="add mod">
          <ac:chgData name="Sathyanarayanan Shanmugavelu" userId="45c12ba28a986769" providerId="LiveId" clId="{4F2FA72D-6D08-4634-B8D7-1D9656323A95}" dt="2019-11-01T15:42:02.110" v="543" actId="1076"/>
          <ac:picMkLst>
            <pc:docMk/>
            <pc:sldMk cId="3543309218" sldId="682"/>
            <ac:picMk id="2054" creationId="{7A885547-CD24-4185-A934-A0D4DF455BE9}"/>
          </ac:picMkLst>
        </pc:picChg>
      </pc:sldChg>
      <pc:sldChg chg="add del">
        <pc:chgData name="Sathyanarayanan Shanmugavelu" userId="45c12ba28a986769" providerId="LiveId" clId="{4F2FA72D-6D08-4634-B8D7-1D9656323A95}" dt="2019-11-01T15:10:08.647" v="277" actId="2696"/>
        <pc:sldMkLst>
          <pc:docMk/>
          <pc:sldMk cId="914359006" sldId="683"/>
        </pc:sldMkLst>
      </pc:sldChg>
      <pc:sldMasterChg chg="add del addSldLayout delSldLayout">
        <pc:chgData name="Sathyanarayanan Shanmugavelu" userId="45c12ba28a986769" providerId="LiveId" clId="{4F2FA72D-6D08-4634-B8D7-1D9656323A95}" dt="2019-11-01T14:00:23.828" v="6" actId="26606"/>
        <pc:sldMasterMkLst>
          <pc:docMk/>
          <pc:sldMasterMk cId="2978969870" sldId="2147483648"/>
        </pc:sldMasterMkLst>
        <pc:sldLayoutChg chg="add del">
          <pc:chgData name="Sathyanarayanan Shanmugavelu" userId="45c12ba28a986769" providerId="LiveId" clId="{4F2FA72D-6D08-4634-B8D7-1D9656323A95}" dt="2019-11-01T14:00:23.828" v="6" actId="26606"/>
          <pc:sldLayoutMkLst>
            <pc:docMk/>
            <pc:sldMasterMk cId="2978969870" sldId="2147483648"/>
            <pc:sldLayoutMk cId="3001290305" sldId="2147483649"/>
          </pc:sldLayoutMkLst>
        </pc:sldLayoutChg>
        <pc:sldLayoutChg chg="add del">
          <pc:chgData name="Sathyanarayanan Shanmugavelu" userId="45c12ba28a986769" providerId="LiveId" clId="{4F2FA72D-6D08-4634-B8D7-1D9656323A95}" dt="2019-11-01T14:00:23.828" v="6" actId="26606"/>
          <pc:sldLayoutMkLst>
            <pc:docMk/>
            <pc:sldMasterMk cId="2978969870" sldId="2147483648"/>
            <pc:sldLayoutMk cId="3793893325" sldId="2147483650"/>
          </pc:sldLayoutMkLst>
        </pc:sldLayoutChg>
        <pc:sldLayoutChg chg="add del">
          <pc:chgData name="Sathyanarayanan Shanmugavelu" userId="45c12ba28a986769" providerId="LiveId" clId="{4F2FA72D-6D08-4634-B8D7-1D9656323A95}" dt="2019-11-01T14:00:23.828" v="6" actId="26606"/>
          <pc:sldLayoutMkLst>
            <pc:docMk/>
            <pc:sldMasterMk cId="2978969870" sldId="2147483648"/>
            <pc:sldLayoutMk cId="2543457755" sldId="2147483651"/>
          </pc:sldLayoutMkLst>
        </pc:sldLayoutChg>
        <pc:sldLayoutChg chg="add del">
          <pc:chgData name="Sathyanarayanan Shanmugavelu" userId="45c12ba28a986769" providerId="LiveId" clId="{4F2FA72D-6D08-4634-B8D7-1D9656323A95}" dt="2019-11-01T14:00:23.828" v="6" actId="26606"/>
          <pc:sldLayoutMkLst>
            <pc:docMk/>
            <pc:sldMasterMk cId="2978969870" sldId="2147483648"/>
            <pc:sldLayoutMk cId="938604405" sldId="2147483652"/>
          </pc:sldLayoutMkLst>
        </pc:sldLayoutChg>
        <pc:sldLayoutChg chg="add del">
          <pc:chgData name="Sathyanarayanan Shanmugavelu" userId="45c12ba28a986769" providerId="LiveId" clId="{4F2FA72D-6D08-4634-B8D7-1D9656323A95}" dt="2019-11-01T14:00:23.828" v="6" actId="26606"/>
          <pc:sldLayoutMkLst>
            <pc:docMk/>
            <pc:sldMasterMk cId="2978969870" sldId="2147483648"/>
            <pc:sldLayoutMk cId="2770769777" sldId="2147483653"/>
          </pc:sldLayoutMkLst>
        </pc:sldLayoutChg>
        <pc:sldLayoutChg chg="add del">
          <pc:chgData name="Sathyanarayanan Shanmugavelu" userId="45c12ba28a986769" providerId="LiveId" clId="{4F2FA72D-6D08-4634-B8D7-1D9656323A95}" dt="2019-11-01T14:00:23.828" v="6" actId="26606"/>
          <pc:sldLayoutMkLst>
            <pc:docMk/>
            <pc:sldMasterMk cId="2978969870" sldId="2147483648"/>
            <pc:sldLayoutMk cId="3156537431" sldId="2147483654"/>
          </pc:sldLayoutMkLst>
        </pc:sldLayoutChg>
        <pc:sldLayoutChg chg="add del">
          <pc:chgData name="Sathyanarayanan Shanmugavelu" userId="45c12ba28a986769" providerId="LiveId" clId="{4F2FA72D-6D08-4634-B8D7-1D9656323A95}" dt="2019-11-01T14:00:23.828" v="6" actId="26606"/>
          <pc:sldLayoutMkLst>
            <pc:docMk/>
            <pc:sldMasterMk cId="2978969870" sldId="2147483648"/>
            <pc:sldLayoutMk cId="1467481695" sldId="2147483655"/>
          </pc:sldLayoutMkLst>
        </pc:sldLayoutChg>
        <pc:sldLayoutChg chg="add del">
          <pc:chgData name="Sathyanarayanan Shanmugavelu" userId="45c12ba28a986769" providerId="LiveId" clId="{4F2FA72D-6D08-4634-B8D7-1D9656323A95}" dt="2019-11-01T14:00:23.828" v="6" actId="26606"/>
          <pc:sldLayoutMkLst>
            <pc:docMk/>
            <pc:sldMasterMk cId="2978969870" sldId="2147483648"/>
            <pc:sldLayoutMk cId="2570975396" sldId="2147483656"/>
          </pc:sldLayoutMkLst>
        </pc:sldLayoutChg>
        <pc:sldLayoutChg chg="add del">
          <pc:chgData name="Sathyanarayanan Shanmugavelu" userId="45c12ba28a986769" providerId="LiveId" clId="{4F2FA72D-6D08-4634-B8D7-1D9656323A95}" dt="2019-11-01T14:00:23.828" v="6" actId="26606"/>
          <pc:sldLayoutMkLst>
            <pc:docMk/>
            <pc:sldMasterMk cId="2978969870" sldId="2147483648"/>
            <pc:sldLayoutMk cId="1075875335" sldId="2147483657"/>
          </pc:sldLayoutMkLst>
        </pc:sldLayoutChg>
        <pc:sldLayoutChg chg="add del">
          <pc:chgData name="Sathyanarayanan Shanmugavelu" userId="45c12ba28a986769" providerId="LiveId" clId="{4F2FA72D-6D08-4634-B8D7-1D9656323A95}" dt="2019-11-01T14:00:23.828" v="6" actId="26606"/>
          <pc:sldLayoutMkLst>
            <pc:docMk/>
            <pc:sldMasterMk cId="2978969870" sldId="2147483648"/>
            <pc:sldLayoutMk cId="480514160" sldId="2147483658"/>
          </pc:sldLayoutMkLst>
        </pc:sldLayoutChg>
        <pc:sldLayoutChg chg="add del">
          <pc:chgData name="Sathyanarayanan Shanmugavelu" userId="45c12ba28a986769" providerId="LiveId" clId="{4F2FA72D-6D08-4634-B8D7-1D9656323A95}" dt="2019-11-01T14:00:23.828" v="6" actId="26606"/>
          <pc:sldLayoutMkLst>
            <pc:docMk/>
            <pc:sldMasterMk cId="2978969870" sldId="2147483648"/>
            <pc:sldLayoutMk cId="4263427303" sldId="2147483659"/>
          </pc:sldLayoutMkLst>
        </pc:sldLayoutChg>
      </pc:sldMasterChg>
      <pc:sldMasterChg chg="add del replId addSldLayout delSldLayout">
        <pc:chgData name="Sathyanarayanan Shanmugavelu" userId="45c12ba28a986769" providerId="LiveId" clId="{4F2FA72D-6D08-4634-B8D7-1D9656323A95}" dt="2019-11-01T14:00:09.043" v="1" actId="26606"/>
        <pc:sldMasterMkLst>
          <pc:docMk/>
          <pc:sldMasterMk cId="154071735" sldId="2147483660"/>
        </pc:sldMasterMkLst>
        <pc:sldLayoutChg chg="add del">
          <pc:chgData name="Sathyanarayanan Shanmugavelu" userId="45c12ba28a986769" providerId="LiveId" clId="{4F2FA72D-6D08-4634-B8D7-1D9656323A95}" dt="2019-11-01T14:00:09.043" v="1" actId="26606"/>
          <pc:sldLayoutMkLst>
            <pc:docMk/>
            <pc:sldMasterMk cId="154071735" sldId="2147483660"/>
            <pc:sldLayoutMk cId="3029620870" sldId="2147483661"/>
          </pc:sldLayoutMkLst>
        </pc:sldLayoutChg>
        <pc:sldLayoutChg chg="add del">
          <pc:chgData name="Sathyanarayanan Shanmugavelu" userId="45c12ba28a986769" providerId="LiveId" clId="{4F2FA72D-6D08-4634-B8D7-1D9656323A95}" dt="2019-11-01T14:00:09.043" v="1" actId="26606"/>
          <pc:sldLayoutMkLst>
            <pc:docMk/>
            <pc:sldMasterMk cId="154071735" sldId="2147483660"/>
            <pc:sldLayoutMk cId="1712898241" sldId="2147483662"/>
          </pc:sldLayoutMkLst>
        </pc:sldLayoutChg>
        <pc:sldLayoutChg chg="add del">
          <pc:chgData name="Sathyanarayanan Shanmugavelu" userId="45c12ba28a986769" providerId="LiveId" clId="{4F2FA72D-6D08-4634-B8D7-1D9656323A95}" dt="2019-11-01T14:00:09.043" v="1" actId="26606"/>
          <pc:sldLayoutMkLst>
            <pc:docMk/>
            <pc:sldMasterMk cId="154071735" sldId="2147483660"/>
            <pc:sldLayoutMk cId="1131437096" sldId="2147483663"/>
          </pc:sldLayoutMkLst>
        </pc:sldLayoutChg>
        <pc:sldLayoutChg chg="add del">
          <pc:chgData name="Sathyanarayanan Shanmugavelu" userId="45c12ba28a986769" providerId="LiveId" clId="{4F2FA72D-6D08-4634-B8D7-1D9656323A95}" dt="2019-11-01T14:00:09.043" v="1" actId="26606"/>
          <pc:sldLayoutMkLst>
            <pc:docMk/>
            <pc:sldMasterMk cId="154071735" sldId="2147483660"/>
            <pc:sldLayoutMk cId="28855326" sldId="2147483664"/>
          </pc:sldLayoutMkLst>
        </pc:sldLayoutChg>
        <pc:sldLayoutChg chg="add del">
          <pc:chgData name="Sathyanarayanan Shanmugavelu" userId="45c12ba28a986769" providerId="LiveId" clId="{4F2FA72D-6D08-4634-B8D7-1D9656323A95}" dt="2019-11-01T14:00:09.043" v="1" actId="26606"/>
          <pc:sldLayoutMkLst>
            <pc:docMk/>
            <pc:sldMasterMk cId="154071735" sldId="2147483660"/>
            <pc:sldLayoutMk cId="3487310105" sldId="2147483665"/>
          </pc:sldLayoutMkLst>
        </pc:sldLayoutChg>
        <pc:sldLayoutChg chg="add del">
          <pc:chgData name="Sathyanarayanan Shanmugavelu" userId="45c12ba28a986769" providerId="LiveId" clId="{4F2FA72D-6D08-4634-B8D7-1D9656323A95}" dt="2019-11-01T14:00:09.043" v="1" actId="26606"/>
          <pc:sldLayoutMkLst>
            <pc:docMk/>
            <pc:sldMasterMk cId="154071735" sldId="2147483660"/>
            <pc:sldLayoutMk cId="2755063563" sldId="2147483666"/>
          </pc:sldLayoutMkLst>
        </pc:sldLayoutChg>
        <pc:sldLayoutChg chg="add del">
          <pc:chgData name="Sathyanarayanan Shanmugavelu" userId="45c12ba28a986769" providerId="LiveId" clId="{4F2FA72D-6D08-4634-B8D7-1D9656323A95}" dt="2019-11-01T14:00:09.043" v="1" actId="26606"/>
          <pc:sldLayoutMkLst>
            <pc:docMk/>
            <pc:sldMasterMk cId="154071735" sldId="2147483660"/>
            <pc:sldLayoutMk cId="2526727094" sldId="2147483667"/>
          </pc:sldLayoutMkLst>
        </pc:sldLayoutChg>
        <pc:sldLayoutChg chg="add del replId">
          <pc:chgData name="Sathyanarayanan Shanmugavelu" userId="45c12ba28a986769" providerId="LiveId" clId="{4F2FA72D-6D08-4634-B8D7-1D9656323A95}" dt="2019-11-01T14:00:09.043" v="1" actId="26606"/>
          <pc:sldLayoutMkLst>
            <pc:docMk/>
            <pc:sldMasterMk cId="154071735" sldId="2147483660"/>
            <pc:sldLayoutMk cId="2025568673" sldId="2147483668"/>
          </pc:sldLayoutMkLst>
        </pc:sldLayoutChg>
        <pc:sldLayoutChg chg="add del replId">
          <pc:chgData name="Sathyanarayanan Shanmugavelu" userId="45c12ba28a986769" providerId="LiveId" clId="{4F2FA72D-6D08-4634-B8D7-1D9656323A95}" dt="2019-11-01T14:00:09.043" v="1" actId="26606"/>
          <pc:sldLayoutMkLst>
            <pc:docMk/>
            <pc:sldMasterMk cId="154071735" sldId="2147483660"/>
            <pc:sldLayoutMk cId="1232905711" sldId="2147483669"/>
          </pc:sldLayoutMkLst>
        </pc:sldLayoutChg>
        <pc:sldLayoutChg chg="add del replId">
          <pc:chgData name="Sathyanarayanan Shanmugavelu" userId="45c12ba28a986769" providerId="LiveId" clId="{4F2FA72D-6D08-4634-B8D7-1D9656323A95}" dt="2019-11-01T14:00:09.043" v="1" actId="26606"/>
          <pc:sldLayoutMkLst>
            <pc:docMk/>
            <pc:sldMasterMk cId="154071735" sldId="2147483660"/>
            <pc:sldLayoutMk cId="4129379991" sldId="2147483670"/>
          </pc:sldLayoutMkLst>
        </pc:sldLayoutChg>
        <pc:sldLayoutChg chg="add del replId">
          <pc:chgData name="Sathyanarayanan Shanmugavelu" userId="45c12ba28a986769" providerId="LiveId" clId="{4F2FA72D-6D08-4634-B8D7-1D9656323A95}" dt="2019-11-01T14:00:09.043" v="1" actId="26606"/>
          <pc:sldLayoutMkLst>
            <pc:docMk/>
            <pc:sldMasterMk cId="154071735" sldId="2147483660"/>
            <pc:sldLayoutMk cId="671462293" sldId="2147483671"/>
          </pc:sldLayoutMkLst>
        </pc:sldLayoutChg>
        <pc:sldLayoutChg chg="add del replId">
          <pc:chgData name="Sathyanarayanan Shanmugavelu" userId="45c12ba28a986769" providerId="LiveId" clId="{4F2FA72D-6D08-4634-B8D7-1D9656323A95}" dt="2019-11-01T14:00:09.043" v="1" actId="26606"/>
          <pc:sldLayoutMkLst>
            <pc:docMk/>
            <pc:sldMasterMk cId="154071735" sldId="2147483660"/>
            <pc:sldLayoutMk cId="389114069" sldId="2147483672"/>
          </pc:sldLayoutMkLst>
        </pc:sldLayoutChg>
        <pc:sldLayoutChg chg="add del replId">
          <pc:chgData name="Sathyanarayanan Shanmugavelu" userId="45c12ba28a986769" providerId="LiveId" clId="{4F2FA72D-6D08-4634-B8D7-1D9656323A95}" dt="2019-11-01T14:00:09.043" v="1" actId="26606"/>
          <pc:sldLayoutMkLst>
            <pc:docMk/>
            <pc:sldMasterMk cId="154071735" sldId="2147483660"/>
            <pc:sldLayoutMk cId="2165670195" sldId="2147483673"/>
          </pc:sldLayoutMkLst>
        </pc:sldLayoutChg>
        <pc:sldLayoutChg chg="add del replId">
          <pc:chgData name="Sathyanarayanan Shanmugavelu" userId="45c12ba28a986769" providerId="LiveId" clId="{4F2FA72D-6D08-4634-B8D7-1D9656323A95}" dt="2019-11-01T14:00:09.043" v="1" actId="26606"/>
          <pc:sldLayoutMkLst>
            <pc:docMk/>
            <pc:sldMasterMk cId="154071735" sldId="2147483660"/>
            <pc:sldLayoutMk cId="932930020" sldId="2147483674"/>
          </pc:sldLayoutMkLst>
        </pc:sldLayoutChg>
        <pc:sldLayoutChg chg="add del replId">
          <pc:chgData name="Sathyanarayanan Shanmugavelu" userId="45c12ba28a986769" providerId="LiveId" clId="{4F2FA72D-6D08-4634-B8D7-1D9656323A95}" dt="2019-11-01T14:00:09.043" v="1" actId="26606"/>
          <pc:sldLayoutMkLst>
            <pc:docMk/>
            <pc:sldMasterMk cId="154071735" sldId="2147483660"/>
            <pc:sldLayoutMk cId="4034052907" sldId="2147483675"/>
          </pc:sldLayoutMkLst>
        </pc:sldLayoutChg>
        <pc:sldLayoutChg chg="add del replId">
          <pc:chgData name="Sathyanarayanan Shanmugavelu" userId="45c12ba28a986769" providerId="LiveId" clId="{4F2FA72D-6D08-4634-B8D7-1D9656323A95}" dt="2019-11-01T14:00:09.043" v="1" actId="26606"/>
          <pc:sldLayoutMkLst>
            <pc:docMk/>
            <pc:sldMasterMk cId="154071735" sldId="2147483660"/>
            <pc:sldLayoutMk cId="3515404581" sldId="2147483676"/>
          </pc:sldLayoutMkLst>
        </pc:sldLayoutChg>
        <pc:sldLayoutChg chg="add del replId">
          <pc:chgData name="Sathyanarayanan Shanmugavelu" userId="45c12ba28a986769" providerId="LiveId" clId="{4F2FA72D-6D08-4634-B8D7-1D9656323A95}" dt="2019-11-01T14:00:09.043" v="1" actId="26606"/>
          <pc:sldLayoutMkLst>
            <pc:docMk/>
            <pc:sldMasterMk cId="154071735" sldId="2147483660"/>
            <pc:sldLayoutMk cId="31941549" sldId="2147483677"/>
          </pc:sldLayoutMkLst>
        </pc:sldLayoutChg>
      </pc:sldMasterChg>
      <pc:sldMasterChg chg="add addSldLayout">
        <pc:chgData name="Sathyanarayanan Shanmugavelu" userId="45c12ba28a986769" providerId="LiveId" clId="{4F2FA72D-6D08-4634-B8D7-1D9656323A95}" dt="2019-11-01T14:00:23.828" v="6" actId="26606"/>
        <pc:sldMasterMkLst>
          <pc:docMk/>
          <pc:sldMasterMk cId="1477035026" sldId="2147483692"/>
        </pc:sldMasterMkLst>
        <pc:sldLayoutChg chg="add">
          <pc:chgData name="Sathyanarayanan Shanmugavelu" userId="45c12ba28a986769" providerId="LiveId" clId="{4F2FA72D-6D08-4634-B8D7-1D9656323A95}" dt="2019-11-01T14:00:23.828" v="6" actId="26606"/>
          <pc:sldLayoutMkLst>
            <pc:docMk/>
            <pc:sldMasterMk cId="1477035026" sldId="2147483692"/>
            <pc:sldLayoutMk cId="228255080" sldId="2147483681"/>
          </pc:sldLayoutMkLst>
        </pc:sldLayoutChg>
        <pc:sldLayoutChg chg="add">
          <pc:chgData name="Sathyanarayanan Shanmugavelu" userId="45c12ba28a986769" providerId="LiveId" clId="{4F2FA72D-6D08-4634-B8D7-1D9656323A95}" dt="2019-11-01T14:00:23.828" v="6" actId="26606"/>
          <pc:sldLayoutMkLst>
            <pc:docMk/>
            <pc:sldMasterMk cId="1477035026" sldId="2147483692"/>
            <pc:sldLayoutMk cId="2976037141" sldId="2147483682"/>
          </pc:sldLayoutMkLst>
        </pc:sldLayoutChg>
        <pc:sldLayoutChg chg="add">
          <pc:chgData name="Sathyanarayanan Shanmugavelu" userId="45c12ba28a986769" providerId="LiveId" clId="{4F2FA72D-6D08-4634-B8D7-1D9656323A95}" dt="2019-11-01T14:00:23.828" v="6" actId="26606"/>
          <pc:sldLayoutMkLst>
            <pc:docMk/>
            <pc:sldMasterMk cId="1477035026" sldId="2147483692"/>
            <pc:sldLayoutMk cId="2776569453" sldId="2147483683"/>
          </pc:sldLayoutMkLst>
        </pc:sldLayoutChg>
        <pc:sldLayoutChg chg="add">
          <pc:chgData name="Sathyanarayanan Shanmugavelu" userId="45c12ba28a986769" providerId="LiveId" clId="{4F2FA72D-6D08-4634-B8D7-1D9656323A95}" dt="2019-11-01T14:00:23.828" v="6" actId="26606"/>
          <pc:sldLayoutMkLst>
            <pc:docMk/>
            <pc:sldMasterMk cId="1477035026" sldId="2147483692"/>
            <pc:sldLayoutMk cId="3317144258" sldId="2147483684"/>
          </pc:sldLayoutMkLst>
        </pc:sldLayoutChg>
        <pc:sldLayoutChg chg="add">
          <pc:chgData name="Sathyanarayanan Shanmugavelu" userId="45c12ba28a986769" providerId="LiveId" clId="{4F2FA72D-6D08-4634-B8D7-1D9656323A95}" dt="2019-11-01T14:00:23.828" v="6" actId="26606"/>
          <pc:sldLayoutMkLst>
            <pc:docMk/>
            <pc:sldMasterMk cId="1477035026" sldId="2147483692"/>
            <pc:sldLayoutMk cId="1076915696" sldId="2147483685"/>
          </pc:sldLayoutMkLst>
        </pc:sldLayoutChg>
        <pc:sldLayoutChg chg="add">
          <pc:chgData name="Sathyanarayanan Shanmugavelu" userId="45c12ba28a986769" providerId="LiveId" clId="{4F2FA72D-6D08-4634-B8D7-1D9656323A95}" dt="2019-11-01T14:00:23.828" v="6" actId="26606"/>
          <pc:sldLayoutMkLst>
            <pc:docMk/>
            <pc:sldMasterMk cId="1477035026" sldId="2147483692"/>
            <pc:sldLayoutMk cId="3192412537" sldId="2147483686"/>
          </pc:sldLayoutMkLst>
        </pc:sldLayoutChg>
        <pc:sldLayoutChg chg="add">
          <pc:chgData name="Sathyanarayanan Shanmugavelu" userId="45c12ba28a986769" providerId="LiveId" clId="{4F2FA72D-6D08-4634-B8D7-1D9656323A95}" dt="2019-11-01T14:00:23.828" v="6" actId="26606"/>
          <pc:sldLayoutMkLst>
            <pc:docMk/>
            <pc:sldMasterMk cId="1477035026" sldId="2147483692"/>
            <pc:sldLayoutMk cId="3247999524" sldId="2147483687"/>
          </pc:sldLayoutMkLst>
        </pc:sldLayoutChg>
        <pc:sldLayoutChg chg="add">
          <pc:chgData name="Sathyanarayanan Shanmugavelu" userId="45c12ba28a986769" providerId="LiveId" clId="{4F2FA72D-6D08-4634-B8D7-1D9656323A95}" dt="2019-11-01T14:00:23.828" v="6" actId="26606"/>
          <pc:sldLayoutMkLst>
            <pc:docMk/>
            <pc:sldMasterMk cId="1477035026" sldId="2147483692"/>
            <pc:sldLayoutMk cId="2248131617" sldId="2147483688"/>
          </pc:sldLayoutMkLst>
        </pc:sldLayoutChg>
        <pc:sldLayoutChg chg="add">
          <pc:chgData name="Sathyanarayanan Shanmugavelu" userId="45c12ba28a986769" providerId="LiveId" clId="{4F2FA72D-6D08-4634-B8D7-1D9656323A95}" dt="2019-11-01T14:00:23.828" v="6" actId="26606"/>
          <pc:sldLayoutMkLst>
            <pc:docMk/>
            <pc:sldMasterMk cId="1477035026" sldId="2147483692"/>
            <pc:sldLayoutMk cId="1220421654" sldId="2147483689"/>
          </pc:sldLayoutMkLst>
        </pc:sldLayoutChg>
        <pc:sldLayoutChg chg="add">
          <pc:chgData name="Sathyanarayanan Shanmugavelu" userId="45c12ba28a986769" providerId="LiveId" clId="{4F2FA72D-6D08-4634-B8D7-1D9656323A95}" dt="2019-11-01T14:00:23.828" v="6" actId="26606"/>
          <pc:sldLayoutMkLst>
            <pc:docMk/>
            <pc:sldMasterMk cId="1477035026" sldId="2147483692"/>
            <pc:sldLayoutMk cId="3273319465" sldId="2147483690"/>
          </pc:sldLayoutMkLst>
        </pc:sldLayoutChg>
        <pc:sldLayoutChg chg="add">
          <pc:chgData name="Sathyanarayanan Shanmugavelu" userId="45c12ba28a986769" providerId="LiveId" clId="{4F2FA72D-6D08-4634-B8D7-1D9656323A95}" dt="2019-11-01T14:00:23.828" v="6" actId="26606"/>
          <pc:sldLayoutMkLst>
            <pc:docMk/>
            <pc:sldMasterMk cId="1477035026" sldId="2147483692"/>
            <pc:sldLayoutMk cId="160805209" sldId="2147483691"/>
          </pc:sldLayoutMkLst>
        </pc:sldLayoutChg>
      </pc:sldMasterChg>
      <pc:sldMasterChg chg="add del addSldLayout delSldLayout">
        <pc:chgData name="Sathyanarayanan Shanmugavelu" userId="45c12ba28a986769" providerId="LiveId" clId="{4F2FA72D-6D08-4634-B8D7-1D9656323A95}" dt="2019-11-01T14:00:17.076" v="3" actId="26606"/>
        <pc:sldMasterMkLst>
          <pc:docMk/>
          <pc:sldMasterMk cId="634258362" sldId="2147483705"/>
        </pc:sldMasterMkLst>
        <pc:sldLayoutChg chg="add del">
          <pc:chgData name="Sathyanarayanan Shanmugavelu" userId="45c12ba28a986769" providerId="LiveId" clId="{4F2FA72D-6D08-4634-B8D7-1D9656323A95}" dt="2019-11-01T14:00:17.076" v="3" actId="26606"/>
          <pc:sldLayoutMkLst>
            <pc:docMk/>
            <pc:sldMasterMk cId="634258362" sldId="2147483705"/>
            <pc:sldLayoutMk cId="292091106" sldId="2147483694"/>
          </pc:sldLayoutMkLst>
        </pc:sldLayoutChg>
        <pc:sldLayoutChg chg="add del">
          <pc:chgData name="Sathyanarayanan Shanmugavelu" userId="45c12ba28a986769" providerId="LiveId" clId="{4F2FA72D-6D08-4634-B8D7-1D9656323A95}" dt="2019-11-01T14:00:17.076" v="3" actId="26606"/>
          <pc:sldLayoutMkLst>
            <pc:docMk/>
            <pc:sldMasterMk cId="634258362" sldId="2147483705"/>
            <pc:sldLayoutMk cId="2828098136" sldId="2147483695"/>
          </pc:sldLayoutMkLst>
        </pc:sldLayoutChg>
        <pc:sldLayoutChg chg="add del">
          <pc:chgData name="Sathyanarayanan Shanmugavelu" userId="45c12ba28a986769" providerId="LiveId" clId="{4F2FA72D-6D08-4634-B8D7-1D9656323A95}" dt="2019-11-01T14:00:17.076" v="3" actId="26606"/>
          <pc:sldLayoutMkLst>
            <pc:docMk/>
            <pc:sldMasterMk cId="634258362" sldId="2147483705"/>
            <pc:sldLayoutMk cId="2946228006" sldId="2147483696"/>
          </pc:sldLayoutMkLst>
        </pc:sldLayoutChg>
        <pc:sldLayoutChg chg="add del">
          <pc:chgData name="Sathyanarayanan Shanmugavelu" userId="45c12ba28a986769" providerId="LiveId" clId="{4F2FA72D-6D08-4634-B8D7-1D9656323A95}" dt="2019-11-01T14:00:17.076" v="3" actId="26606"/>
          <pc:sldLayoutMkLst>
            <pc:docMk/>
            <pc:sldMasterMk cId="634258362" sldId="2147483705"/>
            <pc:sldLayoutMk cId="4002433011" sldId="2147483697"/>
          </pc:sldLayoutMkLst>
        </pc:sldLayoutChg>
        <pc:sldLayoutChg chg="add del">
          <pc:chgData name="Sathyanarayanan Shanmugavelu" userId="45c12ba28a986769" providerId="LiveId" clId="{4F2FA72D-6D08-4634-B8D7-1D9656323A95}" dt="2019-11-01T14:00:17.076" v="3" actId="26606"/>
          <pc:sldLayoutMkLst>
            <pc:docMk/>
            <pc:sldMasterMk cId="634258362" sldId="2147483705"/>
            <pc:sldLayoutMk cId="1738987449" sldId="2147483698"/>
          </pc:sldLayoutMkLst>
        </pc:sldLayoutChg>
        <pc:sldLayoutChg chg="add del">
          <pc:chgData name="Sathyanarayanan Shanmugavelu" userId="45c12ba28a986769" providerId="LiveId" clId="{4F2FA72D-6D08-4634-B8D7-1D9656323A95}" dt="2019-11-01T14:00:17.076" v="3" actId="26606"/>
          <pc:sldLayoutMkLst>
            <pc:docMk/>
            <pc:sldMasterMk cId="634258362" sldId="2147483705"/>
            <pc:sldLayoutMk cId="3084031812" sldId="2147483699"/>
          </pc:sldLayoutMkLst>
        </pc:sldLayoutChg>
        <pc:sldLayoutChg chg="add del">
          <pc:chgData name="Sathyanarayanan Shanmugavelu" userId="45c12ba28a986769" providerId="LiveId" clId="{4F2FA72D-6D08-4634-B8D7-1D9656323A95}" dt="2019-11-01T14:00:17.076" v="3" actId="26606"/>
          <pc:sldLayoutMkLst>
            <pc:docMk/>
            <pc:sldMasterMk cId="634258362" sldId="2147483705"/>
            <pc:sldLayoutMk cId="1181324332" sldId="2147483700"/>
          </pc:sldLayoutMkLst>
        </pc:sldLayoutChg>
        <pc:sldLayoutChg chg="add del">
          <pc:chgData name="Sathyanarayanan Shanmugavelu" userId="45c12ba28a986769" providerId="LiveId" clId="{4F2FA72D-6D08-4634-B8D7-1D9656323A95}" dt="2019-11-01T14:00:17.076" v="3" actId="26606"/>
          <pc:sldLayoutMkLst>
            <pc:docMk/>
            <pc:sldMasterMk cId="634258362" sldId="2147483705"/>
            <pc:sldLayoutMk cId="919254334" sldId="2147483701"/>
          </pc:sldLayoutMkLst>
        </pc:sldLayoutChg>
        <pc:sldLayoutChg chg="add del">
          <pc:chgData name="Sathyanarayanan Shanmugavelu" userId="45c12ba28a986769" providerId="LiveId" clId="{4F2FA72D-6D08-4634-B8D7-1D9656323A95}" dt="2019-11-01T14:00:17.076" v="3" actId="26606"/>
          <pc:sldLayoutMkLst>
            <pc:docMk/>
            <pc:sldMasterMk cId="634258362" sldId="2147483705"/>
            <pc:sldLayoutMk cId="4113207902" sldId="2147483702"/>
          </pc:sldLayoutMkLst>
        </pc:sldLayoutChg>
        <pc:sldLayoutChg chg="add del">
          <pc:chgData name="Sathyanarayanan Shanmugavelu" userId="45c12ba28a986769" providerId="LiveId" clId="{4F2FA72D-6D08-4634-B8D7-1D9656323A95}" dt="2019-11-01T14:00:17.076" v="3" actId="26606"/>
          <pc:sldLayoutMkLst>
            <pc:docMk/>
            <pc:sldMasterMk cId="634258362" sldId="2147483705"/>
            <pc:sldLayoutMk cId="477668543" sldId="2147483703"/>
          </pc:sldLayoutMkLst>
        </pc:sldLayoutChg>
        <pc:sldLayoutChg chg="add del">
          <pc:chgData name="Sathyanarayanan Shanmugavelu" userId="45c12ba28a986769" providerId="LiveId" clId="{4F2FA72D-6D08-4634-B8D7-1D9656323A95}" dt="2019-11-01T14:00:17.076" v="3" actId="26606"/>
          <pc:sldLayoutMkLst>
            <pc:docMk/>
            <pc:sldMasterMk cId="634258362" sldId="2147483705"/>
            <pc:sldLayoutMk cId="4018882136" sldId="2147483704"/>
          </pc:sldLayoutMkLst>
        </pc:sldLayoutChg>
      </pc:sldMasterChg>
      <pc:sldMasterChg chg="add del addSldLayout delSldLayout">
        <pc:chgData name="Sathyanarayanan Shanmugavelu" userId="45c12ba28a986769" providerId="LiveId" clId="{4F2FA72D-6D08-4634-B8D7-1D9656323A95}" dt="2019-11-01T14:00:23.734" v="5" actId="26606"/>
        <pc:sldMasterMkLst>
          <pc:docMk/>
          <pc:sldMasterMk cId="1877900543" sldId="2147483737"/>
        </pc:sldMasterMkLst>
        <pc:sldLayoutChg chg="add del">
          <pc:chgData name="Sathyanarayanan Shanmugavelu" userId="45c12ba28a986769" providerId="LiveId" clId="{4F2FA72D-6D08-4634-B8D7-1D9656323A95}" dt="2019-11-01T14:00:23.734" v="5" actId="26606"/>
          <pc:sldLayoutMkLst>
            <pc:docMk/>
            <pc:sldMasterMk cId="1877900543" sldId="2147483737"/>
            <pc:sldLayoutMk cId="1604175137" sldId="2147483726"/>
          </pc:sldLayoutMkLst>
        </pc:sldLayoutChg>
        <pc:sldLayoutChg chg="add del">
          <pc:chgData name="Sathyanarayanan Shanmugavelu" userId="45c12ba28a986769" providerId="LiveId" clId="{4F2FA72D-6D08-4634-B8D7-1D9656323A95}" dt="2019-11-01T14:00:23.734" v="5" actId="26606"/>
          <pc:sldLayoutMkLst>
            <pc:docMk/>
            <pc:sldMasterMk cId="1877900543" sldId="2147483737"/>
            <pc:sldLayoutMk cId="234656272" sldId="2147483727"/>
          </pc:sldLayoutMkLst>
        </pc:sldLayoutChg>
        <pc:sldLayoutChg chg="add del">
          <pc:chgData name="Sathyanarayanan Shanmugavelu" userId="45c12ba28a986769" providerId="LiveId" clId="{4F2FA72D-6D08-4634-B8D7-1D9656323A95}" dt="2019-11-01T14:00:23.734" v="5" actId="26606"/>
          <pc:sldLayoutMkLst>
            <pc:docMk/>
            <pc:sldMasterMk cId="1877900543" sldId="2147483737"/>
            <pc:sldLayoutMk cId="4222582552" sldId="2147483728"/>
          </pc:sldLayoutMkLst>
        </pc:sldLayoutChg>
        <pc:sldLayoutChg chg="add del">
          <pc:chgData name="Sathyanarayanan Shanmugavelu" userId="45c12ba28a986769" providerId="LiveId" clId="{4F2FA72D-6D08-4634-B8D7-1D9656323A95}" dt="2019-11-01T14:00:23.734" v="5" actId="26606"/>
          <pc:sldLayoutMkLst>
            <pc:docMk/>
            <pc:sldMasterMk cId="1877900543" sldId="2147483737"/>
            <pc:sldLayoutMk cId="1460795793" sldId="2147483729"/>
          </pc:sldLayoutMkLst>
        </pc:sldLayoutChg>
        <pc:sldLayoutChg chg="add del">
          <pc:chgData name="Sathyanarayanan Shanmugavelu" userId="45c12ba28a986769" providerId="LiveId" clId="{4F2FA72D-6D08-4634-B8D7-1D9656323A95}" dt="2019-11-01T14:00:23.734" v="5" actId="26606"/>
          <pc:sldLayoutMkLst>
            <pc:docMk/>
            <pc:sldMasterMk cId="1877900543" sldId="2147483737"/>
            <pc:sldLayoutMk cId="1424066725" sldId="2147483730"/>
          </pc:sldLayoutMkLst>
        </pc:sldLayoutChg>
        <pc:sldLayoutChg chg="add del">
          <pc:chgData name="Sathyanarayanan Shanmugavelu" userId="45c12ba28a986769" providerId="LiveId" clId="{4F2FA72D-6D08-4634-B8D7-1D9656323A95}" dt="2019-11-01T14:00:23.734" v="5" actId="26606"/>
          <pc:sldLayoutMkLst>
            <pc:docMk/>
            <pc:sldMasterMk cId="1877900543" sldId="2147483737"/>
            <pc:sldLayoutMk cId="2322336064" sldId="2147483731"/>
          </pc:sldLayoutMkLst>
        </pc:sldLayoutChg>
        <pc:sldLayoutChg chg="add del">
          <pc:chgData name="Sathyanarayanan Shanmugavelu" userId="45c12ba28a986769" providerId="LiveId" clId="{4F2FA72D-6D08-4634-B8D7-1D9656323A95}" dt="2019-11-01T14:00:23.734" v="5" actId="26606"/>
          <pc:sldLayoutMkLst>
            <pc:docMk/>
            <pc:sldMasterMk cId="1877900543" sldId="2147483737"/>
            <pc:sldLayoutMk cId="339253136" sldId="2147483732"/>
          </pc:sldLayoutMkLst>
        </pc:sldLayoutChg>
        <pc:sldLayoutChg chg="add del">
          <pc:chgData name="Sathyanarayanan Shanmugavelu" userId="45c12ba28a986769" providerId="LiveId" clId="{4F2FA72D-6D08-4634-B8D7-1D9656323A95}" dt="2019-11-01T14:00:23.734" v="5" actId="26606"/>
          <pc:sldLayoutMkLst>
            <pc:docMk/>
            <pc:sldMasterMk cId="1877900543" sldId="2147483737"/>
            <pc:sldLayoutMk cId="968731697" sldId="2147483733"/>
          </pc:sldLayoutMkLst>
        </pc:sldLayoutChg>
        <pc:sldLayoutChg chg="add del">
          <pc:chgData name="Sathyanarayanan Shanmugavelu" userId="45c12ba28a986769" providerId="LiveId" clId="{4F2FA72D-6D08-4634-B8D7-1D9656323A95}" dt="2019-11-01T14:00:23.734" v="5" actId="26606"/>
          <pc:sldLayoutMkLst>
            <pc:docMk/>
            <pc:sldMasterMk cId="1877900543" sldId="2147483737"/>
            <pc:sldLayoutMk cId="213943361" sldId="2147483734"/>
          </pc:sldLayoutMkLst>
        </pc:sldLayoutChg>
        <pc:sldLayoutChg chg="add del">
          <pc:chgData name="Sathyanarayanan Shanmugavelu" userId="45c12ba28a986769" providerId="LiveId" clId="{4F2FA72D-6D08-4634-B8D7-1D9656323A95}" dt="2019-11-01T14:00:23.734" v="5" actId="26606"/>
          <pc:sldLayoutMkLst>
            <pc:docMk/>
            <pc:sldMasterMk cId="1877900543" sldId="2147483737"/>
            <pc:sldLayoutMk cId="268752343" sldId="2147483735"/>
          </pc:sldLayoutMkLst>
        </pc:sldLayoutChg>
        <pc:sldLayoutChg chg="add del">
          <pc:chgData name="Sathyanarayanan Shanmugavelu" userId="45c12ba28a986769" providerId="LiveId" clId="{4F2FA72D-6D08-4634-B8D7-1D9656323A95}" dt="2019-11-01T14:00:23.734" v="5" actId="26606"/>
          <pc:sldLayoutMkLst>
            <pc:docMk/>
            <pc:sldMasterMk cId="1877900543" sldId="2147483737"/>
            <pc:sldLayoutMk cId="1348230355" sldId="2147483736"/>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FEA642-73CE-41E9-B8B4-4836CA2AE0A8}"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A53282F3-A886-4667-9948-CC6B66B6378F}">
      <dgm:prSet/>
      <dgm:spPr/>
      <dgm:t>
        <a:bodyPr/>
        <a:lstStyle/>
        <a:p>
          <a:r>
            <a:rPr lang="en-US" b="1"/>
            <a:t>Data Engineer</a:t>
          </a:r>
          <a:endParaRPr lang="en-US"/>
        </a:p>
      </dgm:t>
    </dgm:pt>
    <dgm:pt modelId="{43AF06DC-8D6C-4E73-A0A3-A19770A2D809}" type="parTrans" cxnId="{96B866CB-7F82-470A-9ADB-9BF32C840229}">
      <dgm:prSet/>
      <dgm:spPr/>
      <dgm:t>
        <a:bodyPr/>
        <a:lstStyle/>
        <a:p>
          <a:endParaRPr lang="en-US"/>
        </a:p>
      </dgm:t>
    </dgm:pt>
    <dgm:pt modelId="{EF3AAE1B-3ACF-493B-865F-F5AB2076439F}" type="sibTrans" cxnId="{96B866CB-7F82-470A-9ADB-9BF32C840229}">
      <dgm:prSet/>
      <dgm:spPr/>
      <dgm:t>
        <a:bodyPr/>
        <a:lstStyle/>
        <a:p>
          <a:endParaRPr lang="en-US"/>
        </a:p>
      </dgm:t>
    </dgm:pt>
    <dgm:pt modelId="{615F85B6-3770-4725-BE5A-08F920DF4E09}">
      <dgm:prSet/>
      <dgm:spPr/>
      <dgm:t>
        <a:bodyPr/>
        <a:lstStyle/>
        <a:p>
          <a:r>
            <a:rPr lang="en-US" b="1"/>
            <a:t>Decision-Maker</a:t>
          </a:r>
          <a:endParaRPr lang="en-US"/>
        </a:p>
      </dgm:t>
    </dgm:pt>
    <dgm:pt modelId="{E1EA1BB5-3822-4A80-ACE1-4B7613B92276}" type="parTrans" cxnId="{2EF37B2B-96CD-4E50-9426-2F36E6D694EB}">
      <dgm:prSet/>
      <dgm:spPr/>
      <dgm:t>
        <a:bodyPr/>
        <a:lstStyle/>
        <a:p>
          <a:endParaRPr lang="en-US"/>
        </a:p>
      </dgm:t>
    </dgm:pt>
    <dgm:pt modelId="{BD459D25-FFDD-417A-B5EB-B84660EE8027}" type="sibTrans" cxnId="{2EF37B2B-96CD-4E50-9426-2F36E6D694EB}">
      <dgm:prSet/>
      <dgm:spPr/>
      <dgm:t>
        <a:bodyPr/>
        <a:lstStyle/>
        <a:p>
          <a:endParaRPr lang="en-US"/>
        </a:p>
      </dgm:t>
    </dgm:pt>
    <dgm:pt modelId="{F2C3B5C6-05E2-468F-B75E-3C7514282B07}">
      <dgm:prSet/>
      <dgm:spPr/>
      <dgm:t>
        <a:bodyPr/>
        <a:lstStyle/>
        <a:p>
          <a:r>
            <a:rPr lang="en-US" b="1"/>
            <a:t>Analyst</a:t>
          </a:r>
          <a:endParaRPr lang="en-US"/>
        </a:p>
      </dgm:t>
    </dgm:pt>
    <dgm:pt modelId="{AFB4C395-2CBB-4A4D-8D80-71334CFAA28C}" type="parTrans" cxnId="{2D9D0B3A-E99E-4852-836D-4B205B439D4C}">
      <dgm:prSet/>
      <dgm:spPr/>
      <dgm:t>
        <a:bodyPr/>
        <a:lstStyle/>
        <a:p>
          <a:endParaRPr lang="en-US"/>
        </a:p>
      </dgm:t>
    </dgm:pt>
    <dgm:pt modelId="{2366E4CD-88E7-45D2-B9B4-B872FDBCA109}" type="sibTrans" cxnId="{2D9D0B3A-E99E-4852-836D-4B205B439D4C}">
      <dgm:prSet/>
      <dgm:spPr/>
      <dgm:t>
        <a:bodyPr/>
        <a:lstStyle/>
        <a:p>
          <a:endParaRPr lang="en-US"/>
        </a:p>
      </dgm:t>
    </dgm:pt>
    <dgm:pt modelId="{E0ED3C31-F545-4083-8377-045AC27E5373}">
      <dgm:prSet/>
      <dgm:spPr/>
      <dgm:t>
        <a:bodyPr/>
        <a:lstStyle/>
        <a:p>
          <a:r>
            <a:rPr lang="en-US" b="1"/>
            <a:t>Expert Analyst</a:t>
          </a:r>
          <a:endParaRPr lang="en-US"/>
        </a:p>
      </dgm:t>
    </dgm:pt>
    <dgm:pt modelId="{A736FFDF-3792-4045-9BBA-17AEA7497227}" type="parTrans" cxnId="{93F9F93A-4C09-48A9-8090-5E089AD22537}">
      <dgm:prSet/>
      <dgm:spPr/>
      <dgm:t>
        <a:bodyPr/>
        <a:lstStyle/>
        <a:p>
          <a:endParaRPr lang="en-US"/>
        </a:p>
      </dgm:t>
    </dgm:pt>
    <dgm:pt modelId="{B9A168BB-C5FB-4B0A-B9C0-6D2862CABA29}" type="sibTrans" cxnId="{93F9F93A-4C09-48A9-8090-5E089AD22537}">
      <dgm:prSet/>
      <dgm:spPr/>
      <dgm:t>
        <a:bodyPr/>
        <a:lstStyle/>
        <a:p>
          <a:endParaRPr lang="en-US"/>
        </a:p>
      </dgm:t>
    </dgm:pt>
    <dgm:pt modelId="{858D26AA-0A8A-44E7-8A73-B94222765686}">
      <dgm:prSet/>
      <dgm:spPr/>
      <dgm:t>
        <a:bodyPr/>
        <a:lstStyle/>
        <a:p>
          <a:r>
            <a:rPr lang="en-US" b="1"/>
            <a:t>Statistician</a:t>
          </a:r>
          <a:endParaRPr lang="en-US"/>
        </a:p>
      </dgm:t>
    </dgm:pt>
    <dgm:pt modelId="{C12AC5C2-7676-4DE9-B3C8-1875995B4C88}" type="parTrans" cxnId="{E270E5B9-2BB5-4C56-8C01-9FF7AA7ED6BC}">
      <dgm:prSet/>
      <dgm:spPr/>
      <dgm:t>
        <a:bodyPr/>
        <a:lstStyle/>
        <a:p>
          <a:endParaRPr lang="en-US"/>
        </a:p>
      </dgm:t>
    </dgm:pt>
    <dgm:pt modelId="{CC30A046-2C6F-45C4-A575-1725EBCA80AB}" type="sibTrans" cxnId="{E270E5B9-2BB5-4C56-8C01-9FF7AA7ED6BC}">
      <dgm:prSet/>
      <dgm:spPr/>
      <dgm:t>
        <a:bodyPr/>
        <a:lstStyle/>
        <a:p>
          <a:endParaRPr lang="en-US"/>
        </a:p>
      </dgm:t>
    </dgm:pt>
    <dgm:pt modelId="{CD59D3DA-3D80-43DA-9EDE-DE481DDB8968}">
      <dgm:prSet/>
      <dgm:spPr/>
      <dgm:t>
        <a:bodyPr/>
        <a:lstStyle/>
        <a:p>
          <a:r>
            <a:rPr lang="en-US" b="1"/>
            <a:t>Applied Machine Learning Engineer</a:t>
          </a:r>
          <a:endParaRPr lang="en-US"/>
        </a:p>
      </dgm:t>
    </dgm:pt>
    <dgm:pt modelId="{A25C4230-215F-43B3-BABA-26492B48BC4F}" type="parTrans" cxnId="{CD400561-5FD0-4C87-BE24-1AEE93BEF65C}">
      <dgm:prSet/>
      <dgm:spPr/>
      <dgm:t>
        <a:bodyPr/>
        <a:lstStyle/>
        <a:p>
          <a:endParaRPr lang="en-US"/>
        </a:p>
      </dgm:t>
    </dgm:pt>
    <dgm:pt modelId="{AC7487F5-98CB-4D34-9B1D-BD716FDFF139}" type="sibTrans" cxnId="{CD400561-5FD0-4C87-BE24-1AEE93BEF65C}">
      <dgm:prSet/>
      <dgm:spPr/>
      <dgm:t>
        <a:bodyPr/>
        <a:lstStyle/>
        <a:p>
          <a:endParaRPr lang="en-US"/>
        </a:p>
      </dgm:t>
    </dgm:pt>
    <dgm:pt modelId="{B4BEC051-8353-4230-9DCE-6D6635861ED9}">
      <dgm:prSet/>
      <dgm:spPr/>
      <dgm:t>
        <a:bodyPr/>
        <a:lstStyle/>
        <a:p>
          <a:r>
            <a:rPr lang="en-US" b="1"/>
            <a:t>Data Scientist</a:t>
          </a:r>
          <a:endParaRPr lang="en-US"/>
        </a:p>
      </dgm:t>
    </dgm:pt>
    <dgm:pt modelId="{6B877AD7-3E6A-44AC-9A3F-DECC3249CD00}" type="parTrans" cxnId="{17AF7A3B-97EB-4D04-846C-6F8D642D140C}">
      <dgm:prSet/>
      <dgm:spPr/>
      <dgm:t>
        <a:bodyPr/>
        <a:lstStyle/>
        <a:p>
          <a:endParaRPr lang="en-US"/>
        </a:p>
      </dgm:t>
    </dgm:pt>
    <dgm:pt modelId="{CC3A0076-0974-48B5-9EAA-15FCE7DE20C9}" type="sibTrans" cxnId="{17AF7A3B-97EB-4D04-846C-6F8D642D140C}">
      <dgm:prSet/>
      <dgm:spPr/>
      <dgm:t>
        <a:bodyPr/>
        <a:lstStyle/>
        <a:p>
          <a:endParaRPr lang="en-US"/>
        </a:p>
      </dgm:t>
    </dgm:pt>
    <dgm:pt modelId="{4FC9B386-C306-4A23-BC8C-FED7E4053112}">
      <dgm:prSet/>
      <dgm:spPr/>
      <dgm:t>
        <a:bodyPr/>
        <a:lstStyle/>
        <a:p>
          <a:r>
            <a:rPr lang="en-US" b="1"/>
            <a:t>Analytics Manager / Data Science Leader</a:t>
          </a:r>
          <a:endParaRPr lang="en-US"/>
        </a:p>
      </dgm:t>
    </dgm:pt>
    <dgm:pt modelId="{64F2BE54-AA42-4491-A2A5-BDCFE8CDEB45}" type="parTrans" cxnId="{2A466AF0-F7BA-4195-9981-B13A8FF35F93}">
      <dgm:prSet/>
      <dgm:spPr/>
      <dgm:t>
        <a:bodyPr/>
        <a:lstStyle/>
        <a:p>
          <a:endParaRPr lang="en-US"/>
        </a:p>
      </dgm:t>
    </dgm:pt>
    <dgm:pt modelId="{41B5047E-11BE-473F-9487-F922D34509CC}" type="sibTrans" cxnId="{2A466AF0-F7BA-4195-9981-B13A8FF35F93}">
      <dgm:prSet/>
      <dgm:spPr/>
      <dgm:t>
        <a:bodyPr/>
        <a:lstStyle/>
        <a:p>
          <a:endParaRPr lang="en-US"/>
        </a:p>
      </dgm:t>
    </dgm:pt>
    <dgm:pt modelId="{C002B545-1F53-41D0-AAC2-F655438D5853}">
      <dgm:prSet/>
      <dgm:spPr/>
      <dgm:t>
        <a:bodyPr/>
        <a:lstStyle/>
        <a:p>
          <a:r>
            <a:rPr lang="en-US" b="1"/>
            <a:t>Qualitative Expert / Social Scientist</a:t>
          </a:r>
          <a:endParaRPr lang="en-US"/>
        </a:p>
      </dgm:t>
    </dgm:pt>
    <dgm:pt modelId="{517A8CE6-2518-4682-8C3C-24D07A57B15C}" type="parTrans" cxnId="{9B1C338D-A845-4865-9FAF-8888B01D6607}">
      <dgm:prSet/>
      <dgm:spPr/>
      <dgm:t>
        <a:bodyPr/>
        <a:lstStyle/>
        <a:p>
          <a:endParaRPr lang="en-US"/>
        </a:p>
      </dgm:t>
    </dgm:pt>
    <dgm:pt modelId="{62D9C1A9-9684-4230-9756-74C132431864}" type="sibTrans" cxnId="{9B1C338D-A845-4865-9FAF-8888B01D6607}">
      <dgm:prSet/>
      <dgm:spPr/>
      <dgm:t>
        <a:bodyPr/>
        <a:lstStyle/>
        <a:p>
          <a:endParaRPr lang="en-US"/>
        </a:p>
      </dgm:t>
    </dgm:pt>
    <dgm:pt modelId="{E9113EAC-AC74-44B4-80D4-724C3F66232C}">
      <dgm:prSet/>
      <dgm:spPr/>
      <dgm:t>
        <a:bodyPr/>
        <a:lstStyle/>
        <a:p>
          <a:r>
            <a:rPr lang="en-US" b="1"/>
            <a:t>Researcher</a:t>
          </a:r>
          <a:endParaRPr lang="en-US"/>
        </a:p>
      </dgm:t>
    </dgm:pt>
    <dgm:pt modelId="{B8457855-64E7-48F7-A279-ED457BF98E07}" type="parTrans" cxnId="{0547E494-22C8-4F48-9031-46A37D3D5BBA}">
      <dgm:prSet/>
      <dgm:spPr/>
      <dgm:t>
        <a:bodyPr/>
        <a:lstStyle/>
        <a:p>
          <a:endParaRPr lang="en-US"/>
        </a:p>
      </dgm:t>
    </dgm:pt>
    <dgm:pt modelId="{D3F62977-A585-4CB9-8E43-F137873108C0}" type="sibTrans" cxnId="{0547E494-22C8-4F48-9031-46A37D3D5BBA}">
      <dgm:prSet/>
      <dgm:spPr/>
      <dgm:t>
        <a:bodyPr/>
        <a:lstStyle/>
        <a:p>
          <a:endParaRPr lang="en-US"/>
        </a:p>
      </dgm:t>
    </dgm:pt>
    <dgm:pt modelId="{0C3E864E-64D4-4A80-BF0C-31C524E55A07}">
      <dgm:prSet/>
      <dgm:spPr/>
      <dgm:t>
        <a:bodyPr/>
        <a:lstStyle/>
        <a:p>
          <a:r>
            <a:rPr lang="en-US"/>
            <a:t>Domain expert</a:t>
          </a:r>
        </a:p>
      </dgm:t>
    </dgm:pt>
    <dgm:pt modelId="{40083D21-2987-4E8C-8DA8-A815E05BCF39}" type="parTrans" cxnId="{32F1FFD8-AB65-4E4F-B764-01C401D2E3D6}">
      <dgm:prSet/>
      <dgm:spPr/>
      <dgm:t>
        <a:bodyPr/>
        <a:lstStyle/>
        <a:p>
          <a:endParaRPr lang="en-US"/>
        </a:p>
      </dgm:t>
    </dgm:pt>
    <dgm:pt modelId="{AC32258F-4CD3-4515-BB09-159AE1AB9FDB}" type="sibTrans" cxnId="{32F1FFD8-AB65-4E4F-B764-01C401D2E3D6}">
      <dgm:prSet/>
      <dgm:spPr/>
      <dgm:t>
        <a:bodyPr/>
        <a:lstStyle/>
        <a:p>
          <a:endParaRPr lang="en-US"/>
        </a:p>
      </dgm:t>
    </dgm:pt>
    <dgm:pt modelId="{1AAA3533-356E-40BC-A44E-F7CC737B1E45}">
      <dgm:prSet/>
      <dgm:spPr/>
      <dgm:t>
        <a:bodyPr/>
        <a:lstStyle/>
        <a:p>
          <a:r>
            <a:rPr lang="en-US"/>
            <a:t>Ethicist</a:t>
          </a:r>
        </a:p>
      </dgm:t>
    </dgm:pt>
    <dgm:pt modelId="{69226825-EDEF-4D49-9BCF-D4EAD2219D13}" type="parTrans" cxnId="{7614FD3E-5A2E-4F48-BA4E-616C15C40573}">
      <dgm:prSet/>
      <dgm:spPr/>
      <dgm:t>
        <a:bodyPr/>
        <a:lstStyle/>
        <a:p>
          <a:endParaRPr lang="en-US"/>
        </a:p>
      </dgm:t>
    </dgm:pt>
    <dgm:pt modelId="{6BF46423-EE07-4323-AB2A-663A4A447C07}" type="sibTrans" cxnId="{7614FD3E-5A2E-4F48-BA4E-616C15C40573}">
      <dgm:prSet/>
      <dgm:spPr/>
      <dgm:t>
        <a:bodyPr/>
        <a:lstStyle/>
        <a:p>
          <a:endParaRPr lang="en-US"/>
        </a:p>
      </dgm:t>
    </dgm:pt>
    <dgm:pt modelId="{6433BC1E-D9D3-47C8-BD3A-88EE204E00FD}">
      <dgm:prSet/>
      <dgm:spPr/>
      <dgm:t>
        <a:bodyPr/>
        <a:lstStyle/>
        <a:p>
          <a:r>
            <a:rPr lang="en-US"/>
            <a:t>Software engineer</a:t>
          </a:r>
        </a:p>
      </dgm:t>
    </dgm:pt>
    <dgm:pt modelId="{5D4E0DE4-51E5-40FC-A73C-74ECB7AEB787}" type="parTrans" cxnId="{C05958D2-D43A-45B1-AF33-315DAE5B36CA}">
      <dgm:prSet/>
      <dgm:spPr/>
      <dgm:t>
        <a:bodyPr/>
        <a:lstStyle/>
        <a:p>
          <a:endParaRPr lang="en-US"/>
        </a:p>
      </dgm:t>
    </dgm:pt>
    <dgm:pt modelId="{5C6DE6C7-4FAB-4AC6-B1E6-C0FC545818FC}" type="sibTrans" cxnId="{C05958D2-D43A-45B1-AF33-315DAE5B36CA}">
      <dgm:prSet/>
      <dgm:spPr/>
      <dgm:t>
        <a:bodyPr/>
        <a:lstStyle/>
        <a:p>
          <a:endParaRPr lang="en-US"/>
        </a:p>
      </dgm:t>
    </dgm:pt>
    <dgm:pt modelId="{EB025472-06B0-4C07-9598-262EB3F93701}">
      <dgm:prSet/>
      <dgm:spPr/>
      <dgm:t>
        <a:bodyPr/>
        <a:lstStyle/>
        <a:p>
          <a:r>
            <a:rPr lang="en-US"/>
            <a:t>Reliability engineer</a:t>
          </a:r>
        </a:p>
      </dgm:t>
    </dgm:pt>
    <dgm:pt modelId="{2C6DA371-6AD5-42CA-A7FC-022B8845C620}" type="parTrans" cxnId="{259C3EEE-E235-4728-9850-6AEB0BEF0D65}">
      <dgm:prSet/>
      <dgm:spPr/>
      <dgm:t>
        <a:bodyPr/>
        <a:lstStyle/>
        <a:p>
          <a:endParaRPr lang="en-US"/>
        </a:p>
      </dgm:t>
    </dgm:pt>
    <dgm:pt modelId="{6BFBB831-D43B-44BA-A7F4-A3DB5BC1F1B2}" type="sibTrans" cxnId="{259C3EEE-E235-4728-9850-6AEB0BEF0D65}">
      <dgm:prSet/>
      <dgm:spPr/>
      <dgm:t>
        <a:bodyPr/>
        <a:lstStyle/>
        <a:p>
          <a:endParaRPr lang="en-US"/>
        </a:p>
      </dgm:t>
    </dgm:pt>
    <dgm:pt modelId="{D343D904-98C2-41D3-B56C-DE1F14B1B32E}">
      <dgm:prSet/>
      <dgm:spPr/>
      <dgm:t>
        <a:bodyPr/>
        <a:lstStyle/>
        <a:p>
          <a:r>
            <a:rPr lang="en-US"/>
            <a:t>UX designer</a:t>
          </a:r>
        </a:p>
      </dgm:t>
    </dgm:pt>
    <dgm:pt modelId="{0BDC87E4-60A4-41C9-BC12-1B12AEFC081F}" type="parTrans" cxnId="{E2FB8561-047C-4F38-A7B0-D35ED9450366}">
      <dgm:prSet/>
      <dgm:spPr/>
      <dgm:t>
        <a:bodyPr/>
        <a:lstStyle/>
        <a:p>
          <a:endParaRPr lang="en-US"/>
        </a:p>
      </dgm:t>
    </dgm:pt>
    <dgm:pt modelId="{86F19EE2-567D-4E37-AA5F-A66F3EF9CE79}" type="sibTrans" cxnId="{E2FB8561-047C-4F38-A7B0-D35ED9450366}">
      <dgm:prSet/>
      <dgm:spPr/>
      <dgm:t>
        <a:bodyPr/>
        <a:lstStyle/>
        <a:p>
          <a:endParaRPr lang="en-US"/>
        </a:p>
      </dgm:t>
    </dgm:pt>
    <dgm:pt modelId="{DC07C8A0-7D73-4B7B-8383-A03FECD59546}">
      <dgm:prSet/>
      <dgm:spPr/>
      <dgm:t>
        <a:bodyPr/>
        <a:lstStyle/>
        <a:p>
          <a:r>
            <a:rPr lang="en-US"/>
            <a:t>Data collection specialist</a:t>
          </a:r>
        </a:p>
      </dgm:t>
    </dgm:pt>
    <dgm:pt modelId="{D35ED0FF-6541-4A44-A458-AB690781E9DF}" type="parTrans" cxnId="{C67D2EE1-8C5A-40FB-80B1-E416B3C0670D}">
      <dgm:prSet/>
      <dgm:spPr/>
      <dgm:t>
        <a:bodyPr/>
        <a:lstStyle/>
        <a:p>
          <a:endParaRPr lang="en-US"/>
        </a:p>
      </dgm:t>
    </dgm:pt>
    <dgm:pt modelId="{5AE99700-8941-4163-BBD4-39074439915D}" type="sibTrans" cxnId="{C67D2EE1-8C5A-40FB-80B1-E416B3C0670D}">
      <dgm:prSet/>
      <dgm:spPr/>
      <dgm:t>
        <a:bodyPr/>
        <a:lstStyle/>
        <a:p>
          <a:endParaRPr lang="en-US"/>
        </a:p>
      </dgm:t>
    </dgm:pt>
    <dgm:pt modelId="{7CB251BF-BB1B-4D6E-BC49-1B853A76086D}">
      <dgm:prSet/>
      <dgm:spPr/>
      <dgm:t>
        <a:bodyPr/>
        <a:lstStyle/>
        <a:p>
          <a:r>
            <a:rPr lang="en-US"/>
            <a:t>Data product manager</a:t>
          </a:r>
        </a:p>
      </dgm:t>
    </dgm:pt>
    <dgm:pt modelId="{79BFDF16-9276-4CE0-9400-A754A97AC684}" type="parTrans" cxnId="{8F9EC245-247C-4E46-B763-3F23200A8D44}">
      <dgm:prSet/>
      <dgm:spPr/>
      <dgm:t>
        <a:bodyPr/>
        <a:lstStyle/>
        <a:p>
          <a:endParaRPr lang="en-US"/>
        </a:p>
      </dgm:t>
    </dgm:pt>
    <dgm:pt modelId="{44A0093F-AC59-4441-885E-24C9110246CF}" type="sibTrans" cxnId="{8F9EC245-247C-4E46-B763-3F23200A8D44}">
      <dgm:prSet/>
      <dgm:spPr/>
      <dgm:t>
        <a:bodyPr/>
        <a:lstStyle/>
        <a:p>
          <a:endParaRPr lang="en-US"/>
        </a:p>
      </dgm:t>
    </dgm:pt>
    <dgm:pt modelId="{685683DE-E460-4CF5-9567-E4ABC91F23F3}" type="pres">
      <dgm:prSet presAssocID="{EBFEA642-73CE-41E9-B8B4-4836CA2AE0A8}" presName="diagram" presStyleCnt="0">
        <dgm:presLayoutVars>
          <dgm:dir/>
          <dgm:resizeHandles val="exact"/>
        </dgm:presLayoutVars>
      </dgm:prSet>
      <dgm:spPr/>
    </dgm:pt>
    <dgm:pt modelId="{D2057B6D-3FF1-4B37-886C-219A00522213}" type="pres">
      <dgm:prSet presAssocID="{A53282F3-A886-4667-9948-CC6B66B6378F}" presName="node" presStyleLbl="node1" presStyleIdx="0" presStyleCnt="17">
        <dgm:presLayoutVars>
          <dgm:bulletEnabled val="1"/>
        </dgm:presLayoutVars>
      </dgm:prSet>
      <dgm:spPr/>
    </dgm:pt>
    <dgm:pt modelId="{FB50A9C9-7576-4189-9D94-69C826A18D8B}" type="pres">
      <dgm:prSet presAssocID="{EF3AAE1B-3ACF-493B-865F-F5AB2076439F}" presName="sibTrans" presStyleCnt="0"/>
      <dgm:spPr/>
    </dgm:pt>
    <dgm:pt modelId="{EE19C3C2-A681-4A09-8F71-EB2D7619A2EC}" type="pres">
      <dgm:prSet presAssocID="{615F85B6-3770-4725-BE5A-08F920DF4E09}" presName="node" presStyleLbl="node1" presStyleIdx="1" presStyleCnt="17">
        <dgm:presLayoutVars>
          <dgm:bulletEnabled val="1"/>
        </dgm:presLayoutVars>
      </dgm:prSet>
      <dgm:spPr/>
    </dgm:pt>
    <dgm:pt modelId="{98BDAA85-6F1A-4581-B2A0-6FBD8338FC74}" type="pres">
      <dgm:prSet presAssocID="{BD459D25-FFDD-417A-B5EB-B84660EE8027}" presName="sibTrans" presStyleCnt="0"/>
      <dgm:spPr/>
    </dgm:pt>
    <dgm:pt modelId="{5ADE5284-B9CA-483A-88DF-B9C0BFC417F8}" type="pres">
      <dgm:prSet presAssocID="{F2C3B5C6-05E2-468F-B75E-3C7514282B07}" presName="node" presStyleLbl="node1" presStyleIdx="2" presStyleCnt="17">
        <dgm:presLayoutVars>
          <dgm:bulletEnabled val="1"/>
        </dgm:presLayoutVars>
      </dgm:prSet>
      <dgm:spPr/>
    </dgm:pt>
    <dgm:pt modelId="{D93CFFC4-79FC-4BF9-87E0-7B24189F4AAE}" type="pres">
      <dgm:prSet presAssocID="{2366E4CD-88E7-45D2-B9B4-B872FDBCA109}" presName="sibTrans" presStyleCnt="0"/>
      <dgm:spPr/>
    </dgm:pt>
    <dgm:pt modelId="{6C6DDDD9-E893-4E81-AACA-26EAC733E19F}" type="pres">
      <dgm:prSet presAssocID="{E0ED3C31-F545-4083-8377-045AC27E5373}" presName="node" presStyleLbl="node1" presStyleIdx="3" presStyleCnt="17">
        <dgm:presLayoutVars>
          <dgm:bulletEnabled val="1"/>
        </dgm:presLayoutVars>
      </dgm:prSet>
      <dgm:spPr/>
    </dgm:pt>
    <dgm:pt modelId="{E06C4F51-CF7D-49FB-B295-00C336EE9DF3}" type="pres">
      <dgm:prSet presAssocID="{B9A168BB-C5FB-4B0A-B9C0-6D2862CABA29}" presName="sibTrans" presStyleCnt="0"/>
      <dgm:spPr/>
    </dgm:pt>
    <dgm:pt modelId="{568D1AAE-43B9-4735-8118-CCE6E67E6EE1}" type="pres">
      <dgm:prSet presAssocID="{858D26AA-0A8A-44E7-8A73-B94222765686}" presName="node" presStyleLbl="node1" presStyleIdx="4" presStyleCnt="17">
        <dgm:presLayoutVars>
          <dgm:bulletEnabled val="1"/>
        </dgm:presLayoutVars>
      </dgm:prSet>
      <dgm:spPr/>
    </dgm:pt>
    <dgm:pt modelId="{82E8FE69-D9F3-47D0-8F0C-7832759B4E91}" type="pres">
      <dgm:prSet presAssocID="{CC30A046-2C6F-45C4-A575-1725EBCA80AB}" presName="sibTrans" presStyleCnt="0"/>
      <dgm:spPr/>
    </dgm:pt>
    <dgm:pt modelId="{44BFFAE5-2F82-40CE-97D9-DA5FAA9BD628}" type="pres">
      <dgm:prSet presAssocID="{CD59D3DA-3D80-43DA-9EDE-DE481DDB8968}" presName="node" presStyleLbl="node1" presStyleIdx="5" presStyleCnt="17">
        <dgm:presLayoutVars>
          <dgm:bulletEnabled val="1"/>
        </dgm:presLayoutVars>
      </dgm:prSet>
      <dgm:spPr/>
    </dgm:pt>
    <dgm:pt modelId="{EFDFE4E6-2783-4FC0-BC26-8E70D8795315}" type="pres">
      <dgm:prSet presAssocID="{AC7487F5-98CB-4D34-9B1D-BD716FDFF139}" presName="sibTrans" presStyleCnt="0"/>
      <dgm:spPr/>
    </dgm:pt>
    <dgm:pt modelId="{49EE743F-5A88-4E88-B091-02E3088CBD0D}" type="pres">
      <dgm:prSet presAssocID="{B4BEC051-8353-4230-9DCE-6D6635861ED9}" presName="node" presStyleLbl="node1" presStyleIdx="6" presStyleCnt="17">
        <dgm:presLayoutVars>
          <dgm:bulletEnabled val="1"/>
        </dgm:presLayoutVars>
      </dgm:prSet>
      <dgm:spPr/>
    </dgm:pt>
    <dgm:pt modelId="{DDE8D33B-B844-4C16-9E59-3BC43876E621}" type="pres">
      <dgm:prSet presAssocID="{CC3A0076-0974-48B5-9EAA-15FCE7DE20C9}" presName="sibTrans" presStyleCnt="0"/>
      <dgm:spPr/>
    </dgm:pt>
    <dgm:pt modelId="{99B1AAFB-E708-40F2-9AC1-FA0030BECF89}" type="pres">
      <dgm:prSet presAssocID="{4FC9B386-C306-4A23-BC8C-FED7E4053112}" presName="node" presStyleLbl="node1" presStyleIdx="7" presStyleCnt="17">
        <dgm:presLayoutVars>
          <dgm:bulletEnabled val="1"/>
        </dgm:presLayoutVars>
      </dgm:prSet>
      <dgm:spPr/>
    </dgm:pt>
    <dgm:pt modelId="{F7C35588-44AB-4ACC-BADC-BF069F25C5E3}" type="pres">
      <dgm:prSet presAssocID="{41B5047E-11BE-473F-9487-F922D34509CC}" presName="sibTrans" presStyleCnt="0"/>
      <dgm:spPr/>
    </dgm:pt>
    <dgm:pt modelId="{FE4BFF51-B574-4911-BCF8-38D0593D8018}" type="pres">
      <dgm:prSet presAssocID="{C002B545-1F53-41D0-AAC2-F655438D5853}" presName="node" presStyleLbl="node1" presStyleIdx="8" presStyleCnt="17">
        <dgm:presLayoutVars>
          <dgm:bulletEnabled val="1"/>
        </dgm:presLayoutVars>
      </dgm:prSet>
      <dgm:spPr/>
    </dgm:pt>
    <dgm:pt modelId="{36FCA2B7-5D6E-4877-80D0-9AF7FBB589A8}" type="pres">
      <dgm:prSet presAssocID="{62D9C1A9-9684-4230-9756-74C132431864}" presName="sibTrans" presStyleCnt="0"/>
      <dgm:spPr/>
    </dgm:pt>
    <dgm:pt modelId="{AE21E787-289E-490B-8104-5DEA3D57ECC7}" type="pres">
      <dgm:prSet presAssocID="{E9113EAC-AC74-44B4-80D4-724C3F66232C}" presName="node" presStyleLbl="node1" presStyleIdx="9" presStyleCnt="17">
        <dgm:presLayoutVars>
          <dgm:bulletEnabled val="1"/>
        </dgm:presLayoutVars>
      </dgm:prSet>
      <dgm:spPr/>
    </dgm:pt>
    <dgm:pt modelId="{BB5B477C-BC1B-4A80-B47F-A32E30D9ECCD}" type="pres">
      <dgm:prSet presAssocID="{D3F62977-A585-4CB9-8E43-F137873108C0}" presName="sibTrans" presStyleCnt="0"/>
      <dgm:spPr/>
    </dgm:pt>
    <dgm:pt modelId="{16F7B8A1-C291-439A-8F88-002D966E2B9C}" type="pres">
      <dgm:prSet presAssocID="{0C3E864E-64D4-4A80-BF0C-31C524E55A07}" presName="node" presStyleLbl="node1" presStyleIdx="10" presStyleCnt="17">
        <dgm:presLayoutVars>
          <dgm:bulletEnabled val="1"/>
        </dgm:presLayoutVars>
      </dgm:prSet>
      <dgm:spPr/>
    </dgm:pt>
    <dgm:pt modelId="{5ABE423B-87C9-454B-AD8E-F94380113204}" type="pres">
      <dgm:prSet presAssocID="{AC32258F-4CD3-4515-BB09-159AE1AB9FDB}" presName="sibTrans" presStyleCnt="0"/>
      <dgm:spPr/>
    </dgm:pt>
    <dgm:pt modelId="{2C3D0ECF-09F2-48AE-89E9-F367E4757BA2}" type="pres">
      <dgm:prSet presAssocID="{1AAA3533-356E-40BC-A44E-F7CC737B1E45}" presName="node" presStyleLbl="node1" presStyleIdx="11" presStyleCnt="17">
        <dgm:presLayoutVars>
          <dgm:bulletEnabled val="1"/>
        </dgm:presLayoutVars>
      </dgm:prSet>
      <dgm:spPr/>
    </dgm:pt>
    <dgm:pt modelId="{8EE9EA58-6696-47AF-9DC1-0AA0471C4E3C}" type="pres">
      <dgm:prSet presAssocID="{6BF46423-EE07-4323-AB2A-663A4A447C07}" presName="sibTrans" presStyleCnt="0"/>
      <dgm:spPr/>
    </dgm:pt>
    <dgm:pt modelId="{1FEF1635-F8FF-417C-9FA1-A7EE37CD5783}" type="pres">
      <dgm:prSet presAssocID="{6433BC1E-D9D3-47C8-BD3A-88EE204E00FD}" presName="node" presStyleLbl="node1" presStyleIdx="12" presStyleCnt="17">
        <dgm:presLayoutVars>
          <dgm:bulletEnabled val="1"/>
        </dgm:presLayoutVars>
      </dgm:prSet>
      <dgm:spPr/>
    </dgm:pt>
    <dgm:pt modelId="{3766BD43-EDB9-4546-9329-DAC9D84B593C}" type="pres">
      <dgm:prSet presAssocID="{5C6DE6C7-4FAB-4AC6-B1E6-C0FC545818FC}" presName="sibTrans" presStyleCnt="0"/>
      <dgm:spPr/>
    </dgm:pt>
    <dgm:pt modelId="{7C573F7F-130A-4BF0-B318-59B7730DE16E}" type="pres">
      <dgm:prSet presAssocID="{EB025472-06B0-4C07-9598-262EB3F93701}" presName="node" presStyleLbl="node1" presStyleIdx="13" presStyleCnt="17">
        <dgm:presLayoutVars>
          <dgm:bulletEnabled val="1"/>
        </dgm:presLayoutVars>
      </dgm:prSet>
      <dgm:spPr/>
    </dgm:pt>
    <dgm:pt modelId="{D5A06B82-9D80-4593-A147-396EFD36E364}" type="pres">
      <dgm:prSet presAssocID="{6BFBB831-D43B-44BA-A7F4-A3DB5BC1F1B2}" presName="sibTrans" presStyleCnt="0"/>
      <dgm:spPr/>
    </dgm:pt>
    <dgm:pt modelId="{CD1B0FFB-9FC5-418C-8D13-BB0931B147F6}" type="pres">
      <dgm:prSet presAssocID="{D343D904-98C2-41D3-B56C-DE1F14B1B32E}" presName="node" presStyleLbl="node1" presStyleIdx="14" presStyleCnt="17">
        <dgm:presLayoutVars>
          <dgm:bulletEnabled val="1"/>
        </dgm:presLayoutVars>
      </dgm:prSet>
      <dgm:spPr/>
    </dgm:pt>
    <dgm:pt modelId="{0B2B8E32-7D44-4972-AA30-BE38B78043D2}" type="pres">
      <dgm:prSet presAssocID="{86F19EE2-567D-4E37-AA5F-A66F3EF9CE79}" presName="sibTrans" presStyleCnt="0"/>
      <dgm:spPr/>
    </dgm:pt>
    <dgm:pt modelId="{9BE3B33A-DA68-40A5-B47A-9A777C3D57BF}" type="pres">
      <dgm:prSet presAssocID="{DC07C8A0-7D73-4B7B-8383-A03FECD59546}" presName="node" presStyleLbl="node1" presStyleIdx="15" presStyleCnt="17">
        <dgm:presLayoutVars>
          <dgm:bulletEnabled val="1"/>
        </dgm:presLayoutVars>
      </dgm:prSet>
      <dgm:spPr/>
    </dgm:pt>
    <dgm:pt modelId="{B8D8E989-4929-40B8-AEF6-679704EE3818}" type="pres">
      <dgm:prSet presAssocID="{5AE99700-8941-4163-BBD4-39074439915D}" presName="sibTrans" presStyleCnt="0"/>
      <dgm:spPr/>
    </dgm:pt>
    <dgm:pt modelId="{18B59F8E-F58F-48DD-BCAC-5772DCE1F7C1}" type="pres">
      <dgm:prSet presAssocID="{7CB251BF-BB1B-4D6E-BC49-1B853A76086D}" presName="node" presStyleLbl="node1" presStyleIdx="16" presStyleCnt="17">
        <dgm:presLayoutVars>
          <dgm:bulletEnabled val="1"/>
        </dgm:presLayoutVars>
      </dgm:prSet>
      <dgm:spPr/>
    </dgm:pt>
  </dgm:ptLst>
  <dgm:cxnLst>
    <dgm:cxn modelId="{1CA19200-7DD7-430A-B069-8D36792D6E5B}" type="presOf" srcId="{F2C3B5C6-05E2-468F-B75E-3C7514282B07}" destId="{5ADE5284-B9CA-483A-88DF-B9C0BFC417F8}" srcOrd="0" destOrd="0" presId="urn:microsoft.com/office/officeart/2005/8/layout/default"/>
    <dgm:cxn modelId="{51FA0C06-9F79-43D9-A315-941C1AA3EDFC}" type="presOf" srcId="{7CB251BF-BB1B-4D6E-BC49-1B853A76086D}" destId="{18B59F8E-F58F-48DD-BCAC-5772DCE1F7C1}" srcOrd="0" destOrd="0" presId="urn:microsoft.com/office/officeart/2005/8/layout/default"/>
    <dgm:cxn modelId="{2EF37B2B-96CD-4E50-9426-2F36E6D694EB}" srcId="{EBFEA642-73CE-41E9-B8B4-4836CA2AE0A8}" destId="{615F85B6-3770-4725-BE5A-08F920DF4E09}" srcOrd="1" destOrd="0" parTransId="{E1EA1BB5-3822-4A80-ACE1-4B7613B92276}" sibTransId="{BD459D25-FFDD-417A-B5EB-B84660EE8027}"/>
    <dgm:cxn modelId="{717AB739-0368-437C-901B-0259DCDE23A2}" type="presOf" srcId="{D343D904-98C2-41D3-B56C-DE1F14B1B32E}" destId="{CD1B0FFB-9FC5-418C-8D13-BB0931B147F6}" srcOrd="0" destOrd="0" presId="urn:microsoft.com/office/officeart/2005/8/layout/default"/>
    <dgm:cxn modelId="{2D9D0B3A-E99E-4852-836D-4B205B439D4C}" srcId="{EBFEA642-73CE-41E9-B8B4-4836CA2AE0A8}" destId="{F2C3B5C6-05E2-468F-B75E-3C7514282B07}" srcOrd="2" destOrd="0" parTransId="{AFB4C395-2CBB-4A4D-8D80-71334CFAA28C}" sibTransId="{2366E4CD-88E7-45D2-B9B4-B872FDBCA109}"/>
    <dgm:cxn modelId="{93F9F93A-4C09-48A9-8090-5E089AD22537}" srcId="{EBFEA642-73CE-41E9-B8B4-4836CA2AE0A8}" destId="{E0ED3C31-F545-4083-8377-045AC27E5373}" srcOrd="3" destOrd="0" parTransId="{A736FFDF-3792-4045-9BBA-17AEA7497227}" sibTransId="{B9A168BB-C5FB-4B0A-B9C0-6D2862CABA29}"/>
    <dgm:cxn modelId="{17AF7A3B-97EB-4D04-846C-6F8D642D140C}" srcId="{EBFEA642-73CE-41E9-B8B4-4836CA2AE0A8}" destId="{B4BEC051-8353-4230-9DCE-6D6635861ED9}" srcOrd="6" destOrd="0" parTransId="{6B877AD7-3E6A-44AC-9A3F-DECC3249CD00}" sibTransId="{CC3A0076-0974-48B5-9EAA-15FCE7DE20C9}"/>
    <dgm:cxn modelId="{6E01C13B-1C9C-4272-ADBC-2D3C8EB86344}" type="presOf" srcId="{615F85B6-3770-4725-BE5A-08F920DF4E09}" destId="{EE19C3C2-A681-4A09-8F71-EB2D7619A2EC}" srcOrd="0" destOrd="0" presId="urn:microsoft.com/office/officeart/2005/8/layout/default"/>
    <dgm:cxn modelId="{7614FD3E-5A2E-4F48-BA4E-616C15C40573}" srcId="{EBFEA642-73CE-41E9-B8B4-4836CA2AE0A8}" destId="{1AAA3533-356E-40BC-A44E-F7CC737B1E45}" srcOrd="11" destOrd="0" parTransId="{69226825-EDEF-4D49-9BCF-D4EAD2219D13}" sibTransId="{6BF46423-EE07-4323-AB2A-663A4A447C07}"/>
    <dgm:cxn modelId="{D17BA35C-281A-4E34-B4A2-8209C2245EBC}" type="presOf" srcId="{CD59D3DA-3D80-43DA-9EDE-DE481DDB8968}" destId="{44BFFAE5-2F82-40CE-97D9-DA5FAA9BD628}" srcOrd="0" destOrd="0" presId="urn:microsoft.com/office/officeart/2005/8/layout/default"/>
    <dgm:cxn modelId="{CD400561-5FD0-4C87-BE24-1AEE93BEF65C}" srcId="{EBFEA642-73CE-41E9-B8B4-4836CA2AE0A8}" destId="{CD59D3DA-3D80-43DA-9EDE-DE481DDB8968}" srcOrd="5" destOrd="0" parTransId="{A25C4230-215F-43B3-BABA-26492B48BC4F}" sibTransId="{AC7487F5-98CB-4D34-9B1D-BD716FDFF139}"/>
    <dgm:cxn modelId="{E2FB8561-047C-4F38-A7B0-D35ED9450366}" srcId="{EBFEA642-73CE-41E9-B8B4-4836CA2AE0A8}" destId="{D343D904-98C2-41D3-B56C-DE1F14B1B32E}" srcOrd="14" destOrd="0" parTransId="{0BDC87E4-60A4-41C9-BC12-1B12AEFC081F}" sibTransId="{86F19EE2-567D-4E37-AA5F-A66F3EF9CE79}"/>
    <dgm:cxn modelId="{8F9EC245-247C-4E46-B763-3F23200A8D44}" srcId="{EBFEA642-73CE-41E9-B8B4-4836CA2AE0A8}" destId="{7CB251BF-BB1B-4D6E-BC49-1B853A76086D}" srcOrd="16" destOrd="0" parTransId="{79BFDF16-9276-4CE0-9400-A754A97AC684}" sibTransId="{44A0093F-AC59-4441-885E-24C9110246CF}"/>
    <dgm:cxn modelId="{86064E68-A667-47B3-B35A-E7B70ED0BD9A}" type="presOf" srcId="{E0ED3C31-F545-4083-8377-045AC27E5373}" destId="{6C6DDDD9-E893-4E81-AACA-26EAC733E19F}" srcOrd="0" destOrd="0" presId="urn:microsoft.com/office/officeart/2005/8/layout/default"/>
    <dgm:cxn modelId="{FB8FA94A-85D4-4659-AF23-B194AD8BCDA9}" type="presOf" srcId="{E9113EAC-AC74-44B4-80D4-724C3F66232C}" destId="{AE21E787-289E-490B-8104-5DEA3D57ECC7}" srcOrd="0" destOrd="0" presId="urn:microsoft.com/office/officeart/2005/8/layout/default"/>
    <dgm:cxn modelId="{CDF26F75-162D-4D3C-BF16-E6E0CD7501B3}" type="presOf" srcId="{EBFEA642-73CE-41E9-B8B4-4836CA2AE0A8}" destId="{685683DE-E460-4CF5-9567-E4ABC91F23F3}" srcOrd="0" destOrd="0" presId="urn:microsoft.com/office/officeart/2005/8/layout/default"/>
    <dgm:cxn modelId="{21BACC55-2337-49DE-BEA9-7BC5B44347B6}" type="presOf" srcId="{EB025472-06B0-4C07-9598-262EB3F93701}" destId="{7C573F7F-130A-4BF0-B318-59B7730DE16E}" srcOrd="0" destOrd="0" presId="urn:microsoft.com/office/officeart/2005/8/layout/default"/>
    <dgm:cxn modelId="{193EFE88-1967-48BC-9ACE-F8F2E4C4A28D}" type="presOf" srcId="{A53282F3-A886-4667-9948-CC6B66B6378F}" destId="{D2057B6D-3FF1-4B37-886C-219A00522213}" srcOrd="0" destOrd="0" presId="urn:microsoft.com/office/officeart/2005/8/layout/default"/>
    <dgm:cxn modelId="{9B1C338D-A845-4865-9FAF-8888B01D6607}" srcId="{EBFEA642-73CE-41E9-B8B4-4836CA2AE0A8}" destId="{C002B545-1F53-41D0-AAC2-F655438D5853}" srcOrd="8" destOrd="0" parTransId="{517A8CE6-2518-4682-8C3C-24D07A57B15C}" sibTransId="{62D9C1A9-9684-4230-9756-74C132431864}"/>
    <dgm:cxn modelId="{0547E494-22C8-4F48-9031-46A37D3D5BBA}" srcId="{EBFEA642-73CE-41E9-B8B4-4836CA2AE0A8}" destId="{E9113EAC-AC74-44B4-80D4-724C3F66232C}" srcOrd="9" destOrd="0" parTransId="{B8457855-64E7-48F7-A279-ED457BF98E07}" sibTransId="{D3F62977-A585-4CB9-8E43-F137873108C0}"/>
    <dgm:cxn modelId="{3C9BCAA5-5E5A-43F8-A497-F4D298AFA75B}" type="presOf" srcId="{C002B545-1F53-41D0-AAC2-F655438D5853}" destId="{FE4BFF51-B574-4911-BCF8-38D0593D8018}" srcOrd="0" destOrd="0" presId="urn:microsoft.com/office/officeart/2005/8/layout/default"/>
    <dgm:cxn modelId="{C6D46AB7-AD99-469B-BC33-1CE45399D759}" type="presOf" srcId="{6433BC1E-D9D3-47C8-BD3A-88EE204E00FD}" destId="{1FEF1635-F8FF-417C-9FA1-A7EE37CD5783}" srcOrd="0" destOrd="0" presId="urn:microsoft.com/office/officeart/2005/8/layout/default"/>
    <dgm:cxn modelId="{E270E5B9-2BB5-4C56-8C01-9FF7AA7ED6BC}" srcId="{EBFEA642-73CE-41E9-B8B4-4836CA2AE0A8}" destId="{858D26AA-0A8A-44E7-8A73-B94222765686}" srcOrd="4" destOrd="0" parTransId="{C12AC5C2-7676-4DE9-B3C8-1875995B4C88}" sibTransId="{CC30A046-2C6F-45C4-A575-1725EBCA80AB}"/>
    <dgm:cxn modelId="{96B866CB-7F82-470A-9ADB-9BF32C840229}" srcId="{EBFEA642-73CE-41E9-B8B4-4836CA2AE0A8}" destId="{A53282F3-A886-4667-9948-CC6B66B6378F}" srcOrd="0" destOrd="0" parTransId="{43AF06DC-8D6C-4E73-A0A3-A19770A2D809}" sibTransId="{EF3AAE1B-3ACF-493B-865F-F5AB2076439F}"/>
    <dgm:cxn modelId="{85A35AD1-8034-4195-9B26-968F4B04170C}" type="presOf" srcId="{858D26AA-0A8A-44E7-8A73-B94222765686}" destId="{568D1AAE-43B9-4735-8118-CCE6E67E6EE1}" srcOrd="0" destOrd="0" presId="urn:microsoft.com/office/officeart/2005/8/layout/default"/>
    <dgm:cxn modelId="{C05958D2-D43A-45B1-AF33-315DAE5B36CA}" srcId="{EBFEA642-73CE-41E9-B8B4-4836CA2AE0A8}" destId="{6433BC1E-D9D3-47C8-BD3A-88EE204E00FD}" srcOrd="12" destOrd="0" parTransId="{5D4E0DE4-51E5-40FC-A73C-74ECB7AEB787}" sibTransId="{5C6DE6C7-4FAB-4AC6-B1E6-C0FC545818FC}"/>
    <dgm:cxn modelId="{8D9197D8-2FC1-44BB-A95F-FA2E411E8FFF}" type="presOf" srcId="{1AAA3533-356E-40BC-A44E-F7CC737B1E45}" destId="{2C3D0ECF-09F2-48AE-89E9-F367E4757BA2}" srcOrd="0" destOrd="0" presId="urn:microsoft.com/office/officeart/2005/8/layout/default"/>
    <dgm:cxn modelId="{32F1FFD8-AB65-4E4F-B764-01C401D2E3D6}" srcId="{EBFEA642-73CE-41E9-B8B4-4836CA2AE0A8}" destId="{0C3E864E-64D4-4A80-BF0C-31C524E55A07}" srcOrd="10" destOrd="0" parTransId="{40083D21-2987-4E8C-8DA8-A815E05BCF39}" sibTransId="{AC32258F-4CD3-4515-BB09-159AE1AB9FDB}"/>
    <dgm:cxn modelId="{C67D2EE1-8C5A-40FB-80B1-E416B3C0670D}" srcId="{EBFEA642-73CE-41E9-B8B4-4836CA2AE0A8}" destId="{DC07C8A0-7D73-4B7B-8383-A03FECD59546}" srcOrd="15" destOrd="0" parTransId="{D35ED0FF-6541-4A44-A458-AB690781E9DF}" sibTransId="{5AE99700-8941-4163-BBD4-39074439915D}"/>
    <dgm:cxn modelId="{CE21F6E5-94FF-4862-B003-B47E8EB93A5A}" type="presOf" srcId="{DC07C8A0-7D73-4B7B-8383-A03FECD59546}" destId="{9BE3B33A-DA68-40A5-B47A-9A777C3D57BF}" srcOrd="0" destOrd="0" presId="urn:microsoft.com/office/officeart/2005/8/layout/default"/>
    <dgm:cxn modelId="{0F72F7E5-5709-4356-B78D-0B24393CEEC3}" type="presOf" srcId="{0C3E864E-64D4-4A80-BF0C-31C524E55A07}" destId="{16F7B8A1-C291-439A-8F88-002D966E2B9C}" srcOrd="0" destOrd="0" presId="urn:microsoft.com/office/officeart/2005/8/layout/default"/>
    <dgm:cxn modelId="{A6F4F4ED-0D5B-4FB1-B6D6-78F1CD590988}" type="presOf" srcId="{B4BEC051-8353-4230-9DCE-6D6635861ED9}" destId="{49EE743F-5A88-4E88-B091-02E3088CBD0D}" srcOrd="0" destOrd="0" presId="urn:microsoft.com/office/officeart/2005/8/layout/default"/>
    <dgm:cxn modelId="{259C3EEE-E235-4728-9850-6AEB0BEF0D65}" srcId="{EBFEA642-73CE-41E9-B8B4-4836CA2AE0A8}" destId="{EB025472-06B0-4C07-9598-262EB3F93701}" srcOrd="13" destOrd="0" parTransId="{2C6DA371-6AD5-42CA-A7FC-022B8845C620}" sibTransId="{6BFBB831-D43B-44BA-A7F4-A3DB5BC1F1B2}"/>
    <dgm:cxn modelId="{2A466AF0-F7BA-4195-9981-B13A8FF35F93}" srcId="{EBFEA642-73CE-41E9-B8B4-4836CA2AE0A8}" destId="{4FC9B386-C306-4A23-BC8C-FED7E4053112}" srcOrd="7" destOrd="0" parTransId="{64F2BE54-AA42-4491-A2A5-BDCFE8CDEB45}" sibTransId="{41B5047E-11BE-473F-9487-F922D34509CC}"/>
    <dgm:cxn modelId="{A0EB96FA-06A2-4521-AEB6-C1AE56B6547D}" type="presOf" srcId="{4FC9B386-C306-4A23-BC8C-FED7E4053112}" destId="{99B1AAFB-E708-40F2-9AC1-FA0030BECF89}" srcOrd="0" destOrd="0" presId="urn:microsoft.com/office/officeart/2005/8/layout/default"/>
    <dgm:cxn modelId="{1E46BB9B-0912-4DA7-A139-3AD7A1A4BB20}" type="presParOf" srcId="{685683DE-E460-4CF5-9567-E4ABC91F23F3}" destId="{D2057B6D-3FF1-4B37-886C-219A00522213}" srcOrd="0" destOrd="0" presId="urn:microsoft.com/office/officeart/2005/8/layout/default"/>
    <dgm:cxn modelId="{D642DF15-3915-4897-B10A-42CF34C8BD92}" type="presParOf" srcId="{685683DE-E460-4CF5-9567-E4ABC91F23F3}" destId="{FB50A9C9-7576-4189-9D94-69C826A18D8B}" srcOrd="1" destOrd="0" presId="urn:microsoft.com/office/officeart/2005/8/layout/default"/>
    <dgm:cxn modelId="{837377E0-B0F5-4726-80E3-FF01598ACC55}" type="presParOf" srcId="{685683DE-E460-4CF5-9567-E4ABC91F23F3}" destId="{EE19C3C2-A681-4A09-8F71-EB2D7619A2EC}" srcOrd="2" destOrd="0" presId="urn:microsoft.com/office/officeart/2005/8/layout/default"/>
    <dgm:cxn modelId="{400A298E-E1EA-4AB0-A039-E8821629FE48}" type="presParOf" srcId="{685683DE-E460-4CF5-9567-E4ABC91F23F3}" destId="{98BDAA85-6F1A-4581-B2A0-6FBD8338FC74}" srcOrd="3" destOrd="0" presId="urn:microsoft.com/office/officeart/2005/8/layout/default"/>
    <dgm:cxn modelId="{0299D114-7179-403A-88CF-8EC41FEA5F02}" type="presParOf" srcId="{685683DE-E460-4CF5-9567-E4ABC91F23F3}" destId="{5ADE5284-B9CA-483A-88DF-B9C0BFC417F8}" srcOrd="4" destOrd="0" presId="urn:microsoft.com/office/officeart/2005/8/layout/default"/>
    <dgm:cxn modelId="{0EE79CE8-B539-4CFA-AC47-F2CBC865AF1B}" type="presParOf" srcId="{685683DE-E460-4CF5-9567-E4ABC91F23F3}" destId="{D93CFFC4-79FC-4BF9-87E0-7B24189F4AAE}" srcOrd="5" destOrd="0" presId="urn:microsoft.com/office/officeart/2005/8/layout/default"/>
    <dgm:cxn modelId="{9B298094-8217-4737-BECE-D4C4E2270B07}" type="presParOf" srcId="{685683DE-E460-4CF5-9567-E4ABC91F23F3}" destId="{6C6DDDD9-E893-4E81-AACA-26EAC733E19F}" srcOrd="6" destOrd="0" presId="urn:microsoft.com/office/officeart/2005/8/layout/default"/>
    <dgm:cxn modelId="{8315D950-4C68-4660-BCE8-FE4A19E7BBE8}" type="presParOf" srcId="{685683DE-E460-4CF5-9567-E4ABC91F23F3}" destId="{E06C4F51-CF7D-49FB-B295-00C336EE9DF3}" srcOrd="7" destOrd="0" presId="urn:microsoft.com/office/officeart/2005/8/layout/default"/>
    <dgm:cxn modelId="{3A0EFEFE-FFC8-4126-9CD7-1CBB5FB21329}" type="presParOf" srcId="{685683DE-E460-4CF5-9567-E4ABC91F23F3}" destId="{568D1AAE-43B9-4735-8118-CCE6E67E6EE1}" srcOrd="8" destOrd="0" presId="urn:microsoft.com/office/officeart/2005/8/layout/default"/>
    <dgm:cxn modelId="{16C613D9-CEAA-43B5-862F-E3DBB5AE2180}" type="presParOf" srcId="{685683DE-E460-4CF5-9567-E4ABC91F23F3}" destId="{82E8FE69-D9F3-47D0-8F0C-7832759B4E91}" srcOrd="9" destOrd="0" presId="urn:microsoft.com/office/officeart/2005/8/layout/default"/>
    <dgm:cxn modelId="{A7EB923E-704F-4BFA-816B-521AC7B4DD62}" type="presParOf" srcId="{685683DE-E460-4CF5-9567-E4ABC91F23F3}" destId="{44BFFAE5-2F82-40CE-97D9-DA5FAA9BD628}" srcOrd="10" destOrd="0" presId="urn:microsoft.com/office/officeart/2005/8/layout/default"/>
    <dgm:cxn modelId="{4FFC7046-8D11-4452-8DC1-F53D8FE28786}" type="presParOf" srcId="{685683DE-E460-4CF5-9567-E4ABC91F23F3}" destId="{EFDFE4E6-2783-4FC0-BC26-8E70D8795315}" srcOrd="11" destOrd="0" presId="urn:microsoft.com/office/officeart/2005/8/layout/default"/>
    <dgm:cxn modelId="{740B5CFD-8739-4EA6-AE9E-DBAAFAF529FD}" type="presParOf" srcId="{685683DE-E460-4CF5-9567-E4ABC91F23F3}" destId="{49EE743F-5A88-4E88-B091-02E3088CBD0D}" srcOrd="12" destOrd="0" presId="urn:microsoft.com/office/officeart/2005/8/layout/default"/>
    <dgm:cxn modelId="{1AE36EF7-B268-485D-B305-982BDA3E7503}" type="presParOf" srcId="{685683DE-E460-4CF5-9567-E4ABC91F23F3}" destId="{DDE8D33B-B844-4C16-9E59-3BC43876E621}" srcOrd="13" destOrd="0" presId="urn:microsoft.com/office/officeart/2005/8/layout/default"/>
    <dgm:cxn modelId="{47276CBE-BDCD-4E5C-9DFF-1E3D032A0E6D}" type="presParOf" srcId="{685683DE-E460-4CF5-9567-E4ABC91F23F3}" destId="{99B1AAFB-E708-40F2-9AC1-FA0030BECF89}" srcOrd="14" destOrd="0" presId="urn:microsoft.com/office/officeart/2005/8/layout/default"/>
    <dgm:cxn modelId="{966746C0-3D57-45EE-9D9C-D9CC196B84DA}" type="presParOf" srcId="{685683DE-E460-4CF5-9567-E4ABC91F23F3}" destId="{F7C35588-44AB-4ACC-BADC-BF069F25C5E3}" srcOrd="15" destOrd="0" presId="urn:microsoft.com/office/officeart/2005/8/layout/default"/>
    <dgm:cxn modelId="{69E517F3-29BE-4B4E-B8D2-F36CD86D48B2}" type="presParOf" srcId="{685683DE-E460-4CF5-9567-E4ABC91F23F3}" destId="{FE4BFF51-B574-4911-BCF8-38D0593D8018}" srcOrd="16" destOrd="0" presId="urn:microsoft.com/office/officeart/2005/8/layout/default"/>
    <dgm:cxn modelId="{FD88F204-2F93-400D-9F01-D7FFBA6973AB}" type="presParOf" srcId="{685683DE-E460-4CF5-9567-E4ABC91F23F3}" destId="{36FCA2B7-5D6E-4877-80D0-9AF7FBB589A8}" srcOrd="17" destOrd="0" presId="urn:microsoft.com/office/officeart/2005/8/layout/default"/>
    <dgm:cxn modelId="{44342BAC-2D0B-48EE-BD06-4A28BD011173}" type="presParOf" srcId="{685683DE-E460-4CF5-9567-E4ABC91F23F3}" destId="{AE21E787-289E-490B-8104-5DEA3D57ECC7}" srcOrd="18" destOrd="0" presId="urn:microsoft.com/office/officeart/2005/8/layout/default"/>
    <dgm:cxn modelId="{6F7F19C9-DC3A-4EC3-8C76-1CD90800EA58}" type="presParOf" srcId="{685683DE-E460-4CF5-9567-E4ABC91F23F3}" destId="{BB5B477C-BC1B-4A80-B47F-A32E30D9ECCD}" srcOrd="19" destOrd="0" presId="urn:microsoft.com/office/officeart/2005/8/layout/default"/>
    <dgm:cxn modelId="{76F0A40C-6C33-407F-9BAA-78D558AF1C9E}" type="presParOf" srcId="{685683DE-E460-4CF5-9567-E4ABC91F23F3}" destId="{16F7B8A1-C291-439A-8F88-002D966E2B9C}" srcOrd="20" destOrd="0" presId="urn:microsoft.com/office/officeart/2005/8/layout/default"/>
    <dgm:cxn modelId="{72E9C560-3725-4E07-B33D-D2E4D67EBCC1}" type="presParOf" srcId="{685683DE-E460-4CF5-9567-E4ABC91F23F3}" destId="{5ABE423B-87C9-454B-AD8E-F94380113204}" srcOrd="21" destOrd="0" presId="urn:microsoft.com/office/officeart/2005/8/layout/default"/>
    <dgm:cxn modelId="{F16B87B5-84C6-4383-82AC-401D1FCD05BA}" type="presParOf" srcId="{685683DE-E460-4CF5-9567-E4ABC91F23F3}" destId="{2C3D0ECF-09F2-48AE-89E9-F367E4757BA2}" srcOrd="22" destOrd="0" presId="urn:microsoft.com/office/officeart/2005/8/layout/default"/>
    <dgm:cxn modelId="{4D761C56-6412-4F11-BA76-2CABBE3AC859}" type="presParOf" srcId="{685683DE-E460-4CF5-9567-E4ABC91F23F3}" destId="{8EE9EA58-6696-47AF-9DC1-0AA0471C4E3C}" srcOrd="23" destOrd="0" presId="urn:microsoft.com/office/officeart/2005/8/layout/default"/>
    <dgm:cxn modelId="{A5C147C6-4D8E-4849-9C11-B55C1063C730}" type="presParOf" srcId="{685683DE-E460-4CF5-9567-E4ABC91F23F3}" destId="{1FEF1635-F8FF-417C-9FA1-A7EE37CD5783}" srcOrd="24" destOrd="0" presId="urn:microsoft.com/office/officeart/2005/8/layout/default"/>
    <dgm:cxn modelId="{8C44303C-71BF-45E0-AF40-233A0A4A9E29}" type="presParOf" srcId="{685683DE-E460-4CF5-9567-E4ABC91F23F3}" destId="{3766BD43-EDB9-4546-9329-DAC9D84B593C}" srcOrd="25" destOrd="0" presId="urn:microsoft.com/office/officeart/2005/8/layout/default"/>
    <dgm:cxn modelId="{8F04949A-3D1A-4C1B-88CD-0B651F11FEAD}" type="presParOf" srcId="{685683DE-E460-4CF5-9567-E4ABC91F23F3}" destId="{7C573F7F-130A-4BF0-B318-59B7730DE16E}" srcOrd="26" destOrd="0" presId="urn:microsoft.com/office/officeart/2005/8/layout/default"/>
    <dgm:cxn modelId="{9C5A1221-865F-406B-9A63-EC3C8ADD2260}" type="presParOf" srcId="{685683DE-E460-4CF5-9567-E4ABC91F23F3}" destId="{D5A06B82-9D80-4593-A147-396EFD36E364}" srcOrd="27" destOrd="0" presId="urn:microsoft.com/office/officeart/2005/8/layout/default"/>
    <dgm:cxn modelId="{8BC43EAF-3790-44B5-982B-B235B600A1BE}" type="presParOf" srcId="{685683DE-E460-4CF5-9567-E4ABC91F23F3}" destId="{CD1B0FFB-9FC5-418C-8D13-BB0931B147F6}" srcOrd="28" destOrd="0" presId="urn:microsoft.com/office/officeart/2005/8/layout/default"/>
    <dgm:cxn modelId="{78EFD939-001B-48DA-973A-EC94ECFA49E6}" type="presParOf" srcId="{685683DE-E460-4CF5-9567-E4ABC91F23F3}" destId="{0B2B8E32-7D44-4972-AA30-BE38B78043D2}" srcOrd="29" destOrd="0" presId="urn:microsoft.com/office/officeart/2005/8/layout/default"/>
    <dgm:cxn modelId="{0F6E8C8D-8FD3-42B2-AEE8-078F42F25196}" type="presParOf" srcId="{685683DE-E460-4CF5-9567-E4ABC91F23F3}" destId="{9BE3B33A-DA68-40A5-B47A-9A777C3D57BF}" srcOrd="30" destOrd="0" presId="urn:microsoft.com/office/officeart/2005/8/layout/default"/>
    <dgm:cxn modelId="{25E0829D-22F5-4BBB-BCE2-987542CF4CFA}" type="presParOf" srcId="{685683DE-E460-4CF5-9567-E4ABC91F23F3}" destId="{B8D8E989-4929-40B8-AEF6-679704EE3818}" srcOrd="31" destOrd="0" presId="urn:microsoft.com/office/officeart/2005/8/layout/default"/>
    <dgm:cxn modelId="{C9753C99-F807-4855-922B-4361499D3536}" type="presParOf" srcId="{685683DE-E460-4CF5-9567-E4ABC91F23F3}" destId="{18B59F8E-F58F-48DD-BCAC-5772DCE1F7C1}" srcOrd="3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057B6D-3FF1-4B37-886C-219A00522213}">
      <dsp:nvSpPr>
        <dsp:cNvPr id="0" name=""/>
        <dsp:cNvSpPr/>
      </dsp:nvSpPr>
      <dsp:spPr>
        <a:xfrm>
          <a:off x="1227" y="345971"/>
          <a:ext cx="1547068" cy="928241"/>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Data Engineer</a:t>
          </a:r>
          <a:endParaRPr lang="en-US" sz="1400" kern="1200"/>
        </a:p>
      </dsp:txBody>
      <dsp:txXfrm>
        <a:off x="1227" y="345971"/>
        <a:ext cx="1547068" cy="928241"/>
      </dsp:txXfrm>
    </dsp:sp>
    <dsp:sp modelId="{EE19C3C2-A681-4A09-8F71-EB2D7619A2EC}">
      <dsp:nvSpPr>
        <dsp:cNvPr id="0" name=""/>
        <dsp:cNvSpPr/>
      </dsp:nvSpPr>
      <dsp:spPr>
        <a:xfrm>
          <a:off x="1703003" y="345971"/>
          <a:ext cx="1547068" cy="928241"/>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Decision-Maker</a:t>
          </a:r>
          <a:endParaRPr lang="en-US" sz="1400" kern="1200"/>
        </a:p>
      </dsp:txBody>
      <dsp:txXfrm>
        <a:off x="1703003" y="345971"/>
        <a:ext cx="1547068" cy="928241"/>
      </dsp:txXfrm>
    </dsp:sp>
    <dsp:sp modelId="{5ADE5284-B9CA-483A-88DF-B9C0BFC417F8}">
      <dsp:nvSpPr>
        <dsp:cNvPr id="0" name=""/>
        <dsp:cNvSpPr/>
      </dsp:nvSpPr>
      <dsp:spPr>
        <a:xfrm>
          <a:off x="3404778" y="345971"/>
          <a:ext cx="1547068" cy="928241"/>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Analyst</a:t>
          </a:r>
          <a:endParaRPr lang="en-US" sz="1400" kern="1200"/>
        </a:p>
      </dsp:txBody>
      <dsp:txXfrm>
        <a:off x="3404778" y="345971"/>
        <a:ext cx="1547068" cy="928241"/>
      </dsp:txXfrm>
    </dsp:sp>
    <dsp:sp modelId="{6C6DDDD9-E893-4E81-AACA-26EAC733E19F}">
      <dsp:nvSpPr>
        <dsp:cNvPr id="0" name=""/>
        <dsp:cNvSpPr/>
      </dsp:nvSpPr>
      <dsp:spPr>
        <a:xfrm>
          <a:off x="5106553" y="345971"/>
          <a:ext cx="1547068" cy="928241"/>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Expert Analyst</a:t>
          </a:r>
          <a:endParaRPr lang="en-US" sz="1400" kern="1200"/>
        </a:p>
      </dsp:txBody>
      <dsp:txXfrm>
        <a:off x="5106553" y="345971"/>
        <a:ext cx="1547068" cy="928241"/>
      </dsp:txXfrm>
    </dsp:sp>
    <dsp:sp modelId="{568D1AAE-43B9-4735-8118-CCE6E67E6EE1}">
      <dsp:nvSpPr>
        <dsp:cNvPr id="0" name=""/>
        <dsp:cNvSpPr/>
      </dsp:nvSpPr>
      <dsp:spPr>
        <a:xfrm>
          <a:off x="6808328" y="345971"/>
          <a:ext cx="1547068" cy="928241"/>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Statistician</a:t>
          </a:r>
          <a:endParaRPr lang="en-US" sz="1400" kern="1200"/>
        </a:p>
      </dsp:txBody>
      <dsp:txXfrm>
        <a:off x="6808328" y="345971"/>
        <a:ext cx="1547068" cy="928241"/>
      </dsp:txXfrm>
    </dsp:sp>
    <dsp:sp modelId="{44BFFAE5-2F82-40CE-97D9-DA5FAA9BD628}">
      <dsp:nvSpPr>
        <dsp:cNvPr id="0" name=""/>
        <dsp:cNvSpPr/>
      </dsp:nvSpPr>
      <dsp:spPr>
        <a:xfrm>
          <a:off x="8510103" y="345971"/>
          <a:ext cx="1547068" cy="928241"/>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Applied Machine Learning Engineer</a:t>
          </a:r>
          <a:endParaRPr lang="en-US" sz="1400" kern="1200"/>
        </a:p>
      </dsp:txBody>
      <dsp:txXfrm>
        <a:off x="8510103" y="345971"/>
        <a:ext cx="1547068" cy="928241"/>
      </dsp:txXfrm>
    </dsp:sp>
    <dsp:sp modelId="{49EE743F-5A88-4E88-B091-02E3088CBD0D}">
      <dsp:nvSpPr>
        <dsp:cNvPr id="0" name=""/>
        <dsp:cNvSpPr/>
      </dsp:nvSpPr>
      <dsp:spPr>
        <a:xfrm>
          <a:off x="1227" y="1428919"/>
          <a:ext cx="1547068" cy="928241"/>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Data Scientist</a:t>
          </a:r>
          <a:endParaRPr lang="en-US" sz="1400" kern="1200"/>
        </a:p>
      </dsp:txBody>
      <dsp:txXfrm>
        <a:off x="1227" y="1428919"/>
        <a:ext cx="1547068" cy="928241"/>
      </dsp:txXfrm>
    </dsp:sp>
    <dsp:sp modelId="{99B1AAFB-E708-40F2-9AC1-FA0030BECF89}">
      <dsp:nvSpPr>
        <dsp:cNvPr id="0" name=""/>
        <dsp:cNvSpPr/>
      </dsp:nvSpPr>
      <dsp:spPr>
        <a:xfrm>
          <a:off x="1703003" y="1428919"/>
          <a:ext cx="1547068" cy="928241"/>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Analytics Manager / Data Science Leader</a:t>
          </a:r>
          <a:endParaRPr lang="en-US" sz="1400" kern="1200"/>
        </a:p>
      </dsp:txBody>
      <dsp:txXfrm>
        <a:off x="1703003" y="1428919"/>
        <a:ext cx="1547068" cy="928241"/>
      </dsp:txXfrm>
    </dsp:sp>
    <dsp:sp modelId="{FE4BFF51-B574-4911-BCF8-38D0593D8018}">
      <dsp:nvSpPr>
        <dsp:cNvPr id="0" name=""/>
        <dsp:cNvSpPr/>
      </dsp:nvSpPr>
      <dsp:spPr>
        <a:xfrm>
          <a:off x="3404778" y="1428919"/>
          <a:ext cx="1547068" cy="928241"/>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Qualitative Expert / Social Scientist</a:t>
          </a:r>
          <a:endParaRPr lang="en-US" sz="1400" kern="1200"/>
        </a:p>
      </dsp:txBody>
      <dsp:txXfrm>
        <a:off x="3404778" y="1428919"/>
        <a:ext cx="1547068" cy="928241"/>
      </dsp:txXfrm>
    </dsp:sp>
    <dsp:sp modelId="{AE21E787-289E-490B-8104-5DEA3D57ECC7}">
      <dsp:nvSpPr>
        <dsp:cNvPr id="0" name=""/>
        <dsp:cNvSpPr/>
      </dsp:nvSpPr>
      <dsp:spPr>
        <a:xfrm>
          <a:off x="5106553" y="1428919"/>
          <a:ext cx="1547068" cy="928241"/>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Researcher</a:t>
          </a:r>
          <a:endParaRPr lang="en-US" sz="1400" kern="1200"/>
        </a:p>
      </dsp:txBody>
      <dsp:txXfrm>
        <a:off x="5106553" y="1428919"/>
        <a:ext cx="1547068" cy="928241"/>
      </dsp:txXfrm>
    </dsp:sp>
    <dsp:sp modelId="{16F7B8A1-C291-439A-8F88-002D966E2B9C}">
      <dsp:nvSpPr>
        <dsp:cNvPr id="0" name=""/>
        <dsp:cNvSpPr/>
      </dsp:nvSpPr>
      <dsp:spPr>
        <a:xfrm>
          <a:off x="6808328" y="1428919"/>
          <a:ext cx="1547068" cy="928241"/>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Domain expert</a:t>
          </a:r>
        </a:p>
      </dsp:txBody>
      <dsp:txXfrm>
        <a:off x="6808328" y="1428919"/>
        <a:ext cx="1547068" cy="928241"/>
      </dsp:txXfrm>
    </dsp:sp>
    <dsp:sp modelId="{2C3D0ECF-09F2-48AE-89E9-F367E4757BA2}">
      <dsp:nvSpPr>
        <dsp:cNvPr id="0" name=""/>
        <dsp:cNvSpPr/>
      </dsp:nvSpPr>
      <dsp:spPr>
        <a:xfrm>
          <a:off x="8510103" y="1428919"/>
          <a:ext cx="1547068" cy="928241"/>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Ethicist</a:t>
          </a:r>
        </a:p>
      </dsp:txBody>
      <dsp:txXfrm>
        <a:off x="8510103" y="1428919"/>
        <a:ext cx="1547068" cy="928241"/>
      </dsp:txXfrm>
    </dsp:sp>
    <dsp:sp modelId="{1FEF1635-F8FF-417C-9FA1-A7EE37CD5783}">
      <dsp:nvSpPr>
        <dsp:cNvPr id="0" name=""/>
        <dsp:cNvSpPr/>
      </dsp:nvSpPr>
      <dsp:spPr>
        <a:xfrm>
          <a:off x="852115" y="2511867"/>
          <a:ext cx="1547068" cy="928241"/>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Software engineer</a:t>
          </a:r>
        </a:p>
      </dsp:txBody>
      <dsp:txXfrm>
        <a:off x="852115" y="2511867"/>
        <a:ext cx="1547068" cy="928241"/>
      </dsp:txXfrm>
    </dsp:sp>
    <dsp:sp modelId="{7C573F7F-130A-4BF0-B318-59B7730DE16E}">
      <dsp:nvSpPr>
        <dsp:cNvPr id="0" name=""/>
        <dsp:cNvSpPr/>
      </dsp:nvSpPr>
      <dsp:spPr>
        <a:xfrm>
          <a:off x="2553890" y="2511867"/>
          <a:ext cx="1547068" cy="928241"/>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Reliability engineer</a:t>
          </a:r>
        </a:p>
      </dsp:txBody>
      <dsp:txXfrm>
        <a:off x="2553890" y="2511867"/>
        <a:ext cx="1547068" cy="928241"/>
      </dsp:txXfrm>
    </dsp:sp>
    <dsp:sp modelId="{CD1B0FFB-9FC5-418C-8D13-BB0931B147F6}">
      <dsp:nvSpPr>
        <dsp:cNvPr id="0" name=""/>
        <dsp:cNvSpPr/>
      </dsp:nvSpPr>
      <dsp:spPr>
        <a:xfrm>
          <a:off x="4255665" y="2511867"/>
          <a:ext cx="1547068" cy="928241"/>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UX designer</a:t>
          </a:r>
        </a:p>
      </dsp:txBody>
      <dsp:txXfrm>
        <a:off x="4255665" y="2511867"/>
        <a:ext cx="1547068" cy="928241"/>
      </dsp:txXfrm>
    </dsp:sp>
    <dsp:sp modelId="{9BE3B33A-DA68-40A5-B47A-9A777C3D57BF}">
      <dsp:nvSpPr>
        <dsp:cNvPr id="0" name=""/>
        <dsp:cNvSpPr/>
      </dsp:nvSpPr>
      <dsp:spPr>
        <a:xfrm>
          <a:off x="5957441" y="2511867"/>
          <a:ext cx="1547068" cy="928241"/>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Data collection specialist</a:t>
          </a:r>
        </a:p>
      </dsp:txBody>
      <dsp:txXfrm>
        <a:off x="5957441" y="2511867"/>
        <a:ext cx="1547068" cy="928241"/>
      </dsp:txXfrm>
    </dsp:sp>
    <dsp:sp modelId="{18B59F8E-F58F-48DD-BCAC-5772DCE1F7C1}">
      <dsp:nvSpPr>
        <dsp:cNvPr id="0" name=""/>
        <dsp:cNvSpPr/>
      </dsp:nvSpPr>
      <dsp:spPr>
        <a:xfrm>
          <a:off x="7659216" y="2511867"/>
          <a:ext cx="1547068" cy="928241"/>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Data product manager</a:t>
          </a:r>
        </a:p>
      </dsp:txBody>
      <dsp:txXfrm>
        <a:off x="7659216" y="2511867"/>
        <a:ext cx="1547068" cy="92824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19FD14-88EB-42AD-899E-A657F8747A41}" type="datetimeFigureOut">
              <a:rPr lang="en-IN" smtClean="0"/>
              <a:t>01-11-2019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7B118-E4F9-42D4-8463-31BEA2B33AFF}" type="slidenum">
              <a:rPr lang="en-IN" smtClean="0"/>
              <a:t>‹#›</a:t>
            </a:fld>
            <a:endParaRPr lang="en-IN"/>
          </a:p>
        </p:txBody>
      </p:sp>
    </p:spTree>
    <p:extLst>
      <p:ext uri="{BB962C8B-B14F-4D97-AF65-F5344CB8AC3E}">
        <p14:creationId xmlns:p14="http://schemas.microsoft.com/office/powerpoint/2010/main" val="676936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ws.amazon.com/streaming-data/"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aws.amazon.com/emr/details/spark/"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0" i="0" kern="1200" dirty="0">
                <a:solidFill>
                  <a:schemeClr val="tx1"/>
                </a:solidFill>
                <a:effectLst/>
                <a:latin typeface="Arial"/>
                <a:ea typeface="+mn-ea"/>
                <a:cs typeface="Arial"/>
              </a:rPr>
              <a:t>Apache Kafka is an open source, distributed messaging system that enables you to build real-time applications using </a:t>
            </a:r>
            <a:r>
              <a:rPr lang="en-US" sz="1920" b="0" i="0" u="none" strike="noStrike" kern="1200" dirty="0">
                <a:solidFill>
                  <a:schemeClr val="tx1"/>
                </a:solidFill>
                <a:effectLst/>
                <a:latin typeface="Arial"/>
                <a:ea typeface="+mn-ea"/>
                <a:cs typeface="Arial"/>
                <a:hlinkClick r:id="rId3"/>
              </a:rPr>
              <a:t>streaming data</a:t>
            </a:r>
            <a:r>
              <a:rPr lang="en-US" sz="1920" b="0" i="0" kern="1200" dirty="0">
                <a:solidFill>
                  <a:schemeClr val="tx1"/>
                </a:solidFill>
                <a:effectLst/>
                <a:latin typeface="Arial"/>
                <a:ea typeface="+mn-ea"/>
                <a:cs typeface="Arial"/>
              </a:rPr>
              <a:t>. You can send streaming data such as website clickstreams, financial transactions, and application logs to your Kafka cluster, and it buffers the data and serves it to stream processing applications built on frameworks including </a:t>
            </a:r>
            <a:r>
              <a:rPr lang="en-US" sz="1920" b="0" i="0" u="none" strike="noStrike" kern="1200" dirty="0">
                <a:solidFill>
                  <a:schemeClr val="tx1"/>
                </a:solidFill>
                <a:effectLst/>
                <a:latin typeface="Arial"/>
                <a:ea typeface="+mn-ea"/>
                <a:cs typeface="Arial"/>
                <a:hlinkClick r:id="rId4"/>
              </a:rPr>
              <a:t>Apache Spark Streaming</a:t>
            </a:r>
            <a:r>
              <a:rPr lang="en-US" sz="1920" b="0" i="0" kern="1200" dirty="0">
                <a:solidFill>
                  <a:schemeClr val="tx1"/>
                </a:solidFill>
                <a:effectLst/>
                <a:latin typeface="Arial"/>
                <a:ea typeface="+mn-ea"/>
                <a:cs typeface="Arial"/>
              </a:rPr>
              <a:t>, Apache Storm, or Apache </a:t>
            </a:r>
            <a:r>
              <a:rPr lang="en-US" sz="1920" b="0" i="0" kern="1200" dirty="0" err="1">
                <a:solidFill>
                  <a:schemeClr val="tx1"/>
                </a:solidFill>
                <a:effectLst/>
                <a:latin typeface="Arial"/>
                <a:ea typeface="+mn-ea"/>
                <a:cs typeface="Arial"/>
              </a:rPr>
              <a:t>Samza</a:t>
            </a:r>
            <a:r>
              <a:rPr lang="en-US" sz="1920" b="0" i="0" kern="1200" dirty="0">
                <a:solidFill>
                  <a:schemeClr val="tx1"/>
                </a:solidFill>
                <a:effectLst/>
                <a:latin typeface="Arial"/>
                <a:ea typeface="+mn-ea"/>
                <a:cs typeface="Arial"/>
              </a:rPr>
              <a:t>.</a:t>
            </a:r>
            <a:br>
              <a:rPr lang="en-US" sz="1920" b="0" i="0" kern="1200" dirty="0">
                <a:solidFill>
                  <a:schemeClr val="tx1"/>
                </a:solidFill>
                <a:effectLst/>
                <a:latin typeface="Arial"/>
                <a:ea typeface="+mn-ea"/>
                <a:cs typeface="Arial"/>
              </a:rPr>
            </a:br>
            <a:endParaRPr lang="en-US" sz="1920" b="0" i="0" kern="1200" dirty="0">
              <a:solidFill>
                <a:schemeClr val="tx1"/>
              </a:solidFill>
              <a:effectLst/>
              <a:latin typeface="Arial"/>
              <a:ea typeface="+mn-ea"/>
              <a:cs typeface="Arial"/>
            </a:endParaRPr>
          </a:p>
          <a:p>
            <a:br>
              <a:rPr lang="en-US" sz="1920" b="0" i="0" kern="1200" dirty="0">
                <a:solidFill>
                  <a:schemeClr val="tx1"/>
                </a:solidFill>
                <a:effectLst/>
                <a:latin typeface="Arial"/>
                <a:ea typeface="+mn-ea"/>
                <a:cs typeface="Arial"/>
              </a:rPr>
            </a:br>
            <a:endParaRPr lang="en-US"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27</a:t>
            </a:fld>
            <a:endParaRPr lang="en-US"/>
          </a:p>
        </p:txBody>
      </p:sp>
    </p:spTree>
    <p:extLst>
      <p:ext uri="{BB962C8B-B14F-4D97-AF65-F5344CB8AC3E}">
        <p14:creationId xmlns:p14="http://schemas.microsoft.com/office/powerpoint/2010/main" val="2335777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11/1/2019</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255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11/1/2019</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8131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11/1/2019</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20421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ti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391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11/1/2019</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6037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11/1/2019</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6569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11/1/2019</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7144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11/1/2019</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805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11/1/2019</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6915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11/1/2019</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2412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11/1/2019</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47999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11/1/2019</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3319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11/1/2019</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3502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91" r:id="rId5"/>
    <p:sldLayoutId id="2147483685" r:id="rId6"/>
    <p:sldLayoutId id="2147483686" r:id="rId7"/>
    <p:sldLayoutId id="2147483687" r:id="rId8"/>
    <p:sldLayoutId id="2147483690" r:id="rId9"/>
    <p:sldLayoutId id="2147483688" r:id="rId10"/>
    <p:sldLayoutId id="2147483689" r:id="rId11"/>
    <p:sldLayoutId id="2147483693" r:id="rId12"/>
  </p:sldLayoutIdLst>
  <p:hf sldNum="0" hdr="0" ftr="0" dt="0"/>
  <p:txStyles>
    <p:titleStyle>
      <a:lvl1pPr algn="l" defTabSz="914400" rtl="0" eaLnBrk="1" latinLnBrk="0" hangingPunct="1">
        <a:lnSpc>
          <a:spcPct val="90000"/>
        </a:lnSpc>
        <a:spcBef>
          <a:spcPct val="0"/>
        </a:spcBef>
        <a:buNone/>
        <a:defRPr sz="53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1ACF3AE-66BD-4BD1-940F-560CCC639FB1}"/>
              </a:ext>
            </a:extLst>
          </p:cNvPr>
          <p:cNvSpPr>
            <a:spLocks noGrp="1"/>
          </p:cNvSpPr>
          <p:nvPr>
            <p:ph type="ctrTitle"/>
          </p:nvPr>
        </p:nvSpPr>
        <p:spPr>
          <a:xfrm>
            <a:off x="484814" y="640080"/>
            <a:ext cx="3659246" cy="2850319"/>
          </a:xfrm>
        </p:spPr>
        <p:txBody>
          <a:bodyPr>
            <a:normAutofit/>
          </a:bodyPr>
          <a:lstStyle/>
          <a:p>
            <a:r>
              <a:rPr lang="en-US" sz="5400">
                <a:solidFill>
                  <a:srgbClr val="FFFFFF"/>
                </a:solidFill>
              </a:rPr>
              <a:t>Data Science Process</a:t>
            </a:r>
            <a:endParaRPr lang="en-IN" sz="5400">
              <a:solidFill>
                <a:srgbClr val="FFFFFF"/>
              </a:solidFill>
            </a:endParaRPr>
          </a:p>
        </p:txBody>
      </p:sp>
      <p:cxnSp>
        <p:nvCxnSpPr>
          <p:cNvPr id="20" name="Straight Connector 9">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1" name="Picture 2">
            <a:extLst>
              <a:ext uri="{FF2B5EF4-FFF2-40B4-BE49-F238E27FC236}">
                <a16:creationId xmlns:a16="http://schemas.microsoft.com/office/drawing/2014/main" id="{A9A2A63A-736A-4280-98C2-99523776D279}"/>
              </a:ext>
            </a:extLst>
          </p:cNvPr>
          <p:cNvPicPr>
            <a:picLocks noChangeAspect="1"/>
          </p:cNvPicPr>
          <p:nvPr/>
        </p:nvPicPr>
        <p:blipFill rotWithShape="1">
          <a:blip r:embed="rId2"/>
          <a:srcRect l="6944" r="10412"/>
          <a:stretch/>
        </p:blipFill>
        <p:spPr>
          <a:xfrm>
            <a:off x="4635095" y="10"/>
            <a:ext cx="7556889" cy="6857990"/>
          </a:xfrm>
          <a:prstGeom prst="rect">
            <a:avLst/>
          </a:prstGeom>
        </p:spPr>
      </p:pic>
    </p:spTree>
    <p:extLst>
      <p:ext uri="{BB962C8B-B14F-4D97-AF65-F5344CB8AC3E}">
        <p14:creationId xmlns:p14="http://schemas.microsoft.com/office/powerpoint/2010/main" val="227451950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3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4D315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35869" y="640080"/>
            <a:ext cx="3659246" cy="2862699"/>
          </a:xfrm>
        </p:spPr>
        <p:txBody>
          <a:bodyPr vert="horz" lIns="91440" tIns="45720" rIns="91440" bIns="45720" rtlCol="0" anchor="b">
            <a:normAutofit/>
          </a:bodyPr>
          <a:lstStyle/>
          <a:p>
            <a:r>
              <a:rPr lang="en-US" sz="3400" kern="1200" spc="-50" baseline="0" dirty="0">
                <a:solidFill>
                  <a:srgbClr val="FFFFFF"/>
                </a:solidFill>
                <a:latin typeface="+mj-lt"/>
                <a:ea typeface="+mj-ea"/>
                <a:cs typeface="+mj-cs"/>
              </a:rPr>
              <a:t>Artificial Intelligence – Managing Data with AI and Machine Learning	</a:t>
            </a:r>
          </a:p>
        </p:txBody>
      </p:sp>
      <p:cxnSp>
        <p:nvCxnSpPr>
          <p:cNvPr id="44" name="Straight Connector 43">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5282335" y="1726726"/>
            <a:ext cx="6275667" cy="3404548"/>
          </a:xfrm>
          <a:prstGeom prst="rect">
            <a:avLst/>
          </a:prstGeom>
        </p:spPr>
      </p:pic>
    </p:spTree>
    <p:extLst>
      <p:ext uri="{BB962C8B-B14F-4D97-AF65-F5344CB8AC3E}">
        <p14:creationId xmlns:p14="http://schemas.microsoft.com/office/powerpoint/2010/main" val="199034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3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52413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35869" y="640080"/>
            <a:ext cx="3659246" cy="2862699"/>
          </a:xfrm>
        </p:spPr>
        <p:txBody>
          <a:bodyPr vert="horz" lIns="91440" tIns="45720" rIns="91440" bIns="45720" rtlCol="0" anchor="b">
            <a:normAutofit/>
          </a:bodyPr>
          <a:lstStyle/>
          <a:p>
            <a:r>
              <a:rPr lang="en-US" sz="3400" kern="1200" spc="-50" baseline="0">
                <a:solidFill>
                  <a:srgbClr val="FFFFFF"/>
                </a:solidFill>
                <a:latin typeface="+mj-lt"/>
                <a:ea typeface="+mj-ea"/>
                <a:cs typeface="+mj-cs"/>
              </a:rPr>
              <a:t>Artificial Intelligence – Managing Data with AI and Machine Learning	</a:t>
            </a:r>
          </a:p>
        </p:txBody>
      </p:sp>
      <p:cxnSp>
        <p:nvCxnSpPr>
          <p:cNvPr id="44" name="Straight Connector 43">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5282335" y="1734570"/>
            <a:ext cx="6275667" cy="3388859"/>
          </a:xfrm>
          <a:prstGeom prst="rect">
            <a:avLst/>
          </a:prstGeom>
        </p:spPr>
      </p:pic>
    </p:spTree>
    <p:extLst>
      <p:ext uri="{BB962C8B-B14F-4D97-AF65-F5344CB8AC3E}">
        <p14:creationId xmlns:p14="http://schemas.microsoft.com/office/powerpoint/2010/main" val="3956764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020" y="468969"/>
            <a:ext cx="11049000" cy="416555"/>
          </a:xfrm>
        </p:spPr>
        <p:txBody>
          <a:bodyPr>
            <a:normAutofit fontScale="90000"/>
          </a:bodyPr>
          <a:lstStyle/>
          <a:p>
            <a:r>
              <a:rPr lang="en-US" sz="2600" dirty="0"/>
              <a:t>Artificial Intelligence – Building Capabilities: Data and Data Science Team</a:t>
            </a:r>
          </a:p>
        </p:txBody>
      </p:sp>
      <p:sp>
        <p:nvSpPr>
          <p:cNvPr id="18" name="Rectangle 17"/>
          <p:cNvSpPr/>
          <p:nvPr/>
        </p:nvSpPr>
        <p:spPr>
          <a:xfrm>
            <a:off x="434020" y="885524"/>
            <a:ext cx="11516242" cy="5352030"/>
          </a:xfrm>
          <a:prstGeom prst="rect">
            <a:avLst/>
          </a:prstGeom>
          <a:noFill/>
          <a:ln>
            <a:solidFill>
              <a:schemeClr val="tx1"/>
            </a:solidFill>
          </a:ln>
        </p:spPr>
        <p:style>
          <a:lnRef idx="0">
            <a:schemeClr val="accent1"/>
          </a:lnRef>
          <a:fillRef idx="1">
            <a:schemeClr val="accent1"/>
          </a:fillRef>
          <a:effectRef idx="0">
            <a:schemeClr val="accent1"/>
          </a:effectRef>
          <a:fontRef idx="minor">
            <a:schemeClr val="lt1"/>
          </a:fontRef>
        </p:style>
        <p:txBody>
          <a:bodyPr rtlCol="0" anchor="t"/>
          <a:lstStyle/>
          <a:p>
            <a:endParaRPr lang="en-US" sz="1000" b="1" dirty="0">
              <a:solidFill>
                <a:schemeClr val="tx1"/>
              </a:solidFill>
            </a:endParaRPr>
          </a:p>
          <a:p>
            <a:endParaRPr lang="en-US" sz="1000" b="1" dirty="0">
              <a:solidFill>
                <a:schemeClr val="tx1"/>
              </a:solidFill>
            </a:endParaRPr>
          </a:p>
          <a:p>
            <a:endParaRPr lang="en-US" sz="1000" b="1" dirty="0">
              <a:solidFill>
                <a:schemeClr val="tx1"/>
              </a:solidFill>
            </a:endParaRPr>
          </a:p>
          <a:p>
            <a:endParaRPr lang="en-US" sz="1000" b="1" dirty="0">
              <a:solidFill>
                <a:schemeClr val="tx1"/>
              </a:solidFill>
            </a:endParaRPr>
          </a:p>
          <a:p>
            <a:endParaRPr lang="en-US" sz="1000" b="1" dirty="0">
              <a:solidFill>
                <a:schemeClr val="tx1"/>
              </a:solidFill>
            </a:endParaRPr>
          </a:p>
          <a:p>
            <a:endParaRPr lang="en-US" sz="1000" b="1" dirty="0">
              <a:solidFill>
                <a:schemeClr val="tx1"/>
              </a:solidFill>
            </a:endParaRPr>
          </a:p>
          <a:p>
            <a:endParaRPr lang="en-US" sz="1100" b="1" dirty="0">
              <a:solidFill>
                <a:schemeClr val="tx1"/>
              </a:solidFill>
            </a:endParaRPr>
          </a:p>
        </p:txBody>
      </p:sp>
      <p:pic>
        <p:nvPicPr>
          <p:cNvPr id="3" name="Picture 2"/>
          <p:cNvPicPr>
            <a:picLocks noChangeAspect="1"/>
          </p:cNvPicPr>
          <p:nvPr/>
        </p:nvPicPr>
        <p:blipFill>
          <a:blip r:embed="rId2"/>
          <a:stretch>
            <a:fillRect/>
          </a:stretch>
        </p:blipFill>
        <p:spPr>
          <a:xfrm>
            <a:off x="8306602" y="1585931"/>
            <a:ext cx="3563302" cy="966678"/>
          </a:xfrm>
          <a:prstGeom prst="rect">
            <a:avLst/>
          </a:prstGeom>
        </p:spPr>
      </p:pic>
      <p:pic>
        <p:nvPicPr>
          <p:cNvPr id="7" name="Picture 6"/>
          <p:cNvPicPr>
            <a:picLocks noChangeAspect="1"/>
          </p:cNvPicPr>
          <p:nvPr/>
        </p:nvPicPr>
        <p:blipFill>
          <a:blip r:embed="rId3"/>
          <a:stretch>
            <a:fillRect/>
          </a:stretch>
        </p:blipFill>
        <p:spPr>
          <a:xfrm>
            <a:off x="678113" y="1585931"/>
            <a:ext cx="7217245" cy="4101480"/>
          </a:xfrm>
          <a:prstGeom prst="rect">
            <a:avLst/>
          </a:prstGeom>
        </p:spPr>
      </p:pic>
      <p:pic>
        <p:nvPicPr>
          <p:cNvPr id="8" name="Picture 7"/>
          <p:cNvPicPr>
            <a:picLocks noChangeAspect="1"/>
          </p:cNvPicPr>
          <p:nvPr/>
        </p:nvPicPr>
        <p:blipFill>
          <a:blip r:embed="rId4"/>
          <a:stretch>
            <a:fillRect/>
          </a:stretch>
        </p:blipFill>
        <p:spPr>
          <a:xfrm>
            <a:off x="8306602" y="2647743"/>
            <a:ext cx="3563302" cy="1018086"/>
          </a:xfrm>
          <a:prstGeom prst="rect">
            <a:avLst/>
          </a:prstGeom>
        </p:spPr>
      </p:pic>
      <p:sp>
        <p:nvSpPr>
          <p:cNvPr id="9" name="Rectangle 8"/>
          <p:cNvSpPr/>
          <p:nvPr/>
        </p:nvSpPr>
        <p:spPr>
          <a:xfrm>
            <a:off x="8306602" y="980658"/>
            <a:ext cx="3570972" cy="510139"/>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Barrier to Compete – Data</a:t>
            </a:r>
          </a:p>
        </p:txBody>
      </p:sp>
      <p:pic>
        <p:nvPicPr>
          <p:cNvPr id="10" name="Picture 9"/>
          <p:cNvPicPr>
            <a:picLocks noChangeAspect="1"/>
          </p:cNvPicPr>
          <p:nvPr/>
        </p:nvPicPr>
        <p:blipFill>
          <a:blip r:embed="rId5"/>
          <a:stretch>
            <a:fillRect/>
          </a:stretch>
        </p:blipFill>
        <p:spPr>
          <a:xfrm>
            <a:off x="8306602" y="3705696"/>
            <a:ext cx="3563302" cy="2491991"/>
          </a:xfrm>
          <a:prstGeom prst="rect">
            <a:avLst/>
          </a:prstGeom>
          <a:ln w="12700">
            <a:solidFill>
              <a:schemeClr val="accent1"/>
            </a:solidFill>
          </a:ln>
        </p:spPr>
      </p:pic>
    </p:spTree>
    <p:extLst>
      <p:ext uri="{BB962C8B-B14F-4D97-AF65-F5344CB8AC3E}">
        <p14:creationId xmlns:p14="http://schemas.microsoft.com/office/powerpoint/2010/main" val="2638664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9" name="Straight Connector 4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1" name="Rectangle 50">
            <a:extLst>
              <a:ext uri="{FF2B5EF4-FFF2-40B4-BE49-F238E27FC236}">
                <a16:creationId xmlns:a16="http://schemas.microsoft.com/office/drawing/2014/main" id="{44A37DD3-1B84-4776-94E1-C0AAA5C0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3400" kern="1200" spc="-50" baseline="0">
                <a:solidFill>
                  <a:srgbClr val="FFFFFF"/>
                </a:solidFill>
                <a:latin typeface="+mj-lt"/>
                <a:ea typeface="+mj-ea"/>
                <a:cs typeface="+mj-cs"/>
              </a:rPr>
              <a:t>Artificial Intelligence – Building Capabilities: Data and Data Science Team</a:t>
            </a:r>
          </a:p>
        </p:txBody>
      </p:sp>
      <p:pic>
        <p:nvPicPr>
          <p:cNvPr id="5" name="Picture 4"/>
          <p:cNvPicPr>
            <a:picLocks noChangeAspect="1"/>
          </p:cNvPicPr>
          <p:nvPr/>
        </p:nvPicPr>
        <p:blipFill>
          <a:blip r:embed="rId2"/>
          <a:stretch>
            <a:fillRect/>
          </a:stretch>
        </p:blipFill>
        <p:spPr>
          <a:xfrm>
            <a:off x="643468" y="705683"/>
            <a:ext cx="5130782" cy="3501758"/>
          </a:xfrm>
          <a:prstGeom prst="rect">
            <a:avLst/>
          </a:prstGeom>
        </p:spPr>
      </p:pic>
      <p:pic>
        <p:nvPicPr>
          <p:cNvPr id="4" name="Picture 3"/>
          <p:cNvPicPr>
            <a:picLocks noChangeAspect="1"/>
          </p:cNvPicPr>
          <p:nvPr/>
        </p:nvPicPr>
        <p:blipFill>
          <a:blip r:embed="rId3"/>
          <a:stretch>
            <a:fillRect/>
          </a:stretch>
        </p:blipFill>
        <p:spPr>
          <a:xfrm>
            <a:off x="6417716" y="643467"/>
            <a:ext cx="4950430" cy="3626191"/>
          </a:xfrm>
          <a:prstGeom prst="rect">
            <a:avLst/>
          </a:prstGeom>
        </p:spPr>
      </p:pic>
      <p:cxnSp>
        <p:nvCxnSpPr>
          <p:cNvPr id="55" name="Straight Connector 54">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538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0F994-EED6-4752-B097-F37E0823B02A}"/>
              </a:ext>
            </a:extLst>
          </p:cNvPr>
          <p:cNvPicPr>
            <a:picLocks noChangeAspect="1"/>
          </p:cNvPicPr>
          <p:nvPr/>
        </p:nvPicPr>
        <p:blipFill>
          <a:blip r:embed="rId2"/>
          <a:stretch>
            <a:fillRect/>
          </a:stretch>
        </p:blipFill>
        <p:spPr>
          <a:xfrm>
            <a:off x="665651" y="643467"/>
            <a:ext cx="10860698" cy="5050225"/>
          </a:xfrm>
          <a:prstGeom prst="rect">
            <a:avLst/>
          </a:prstGeom>
        </p:spPr>
      </p:pic>
    </p:spTree>
    <p:extLst>
      <p:ext uri="{BB962C8B-B14F-4D97-AF65-F5344CB8AC3E}">
        <p14:creationId xmlns:p14="http://schemas.microsoft.com/office/powerpoint/2010/main" val="2461910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0D22EA-83BF-4C81-82EB-143156CE2458}"/>
              </a:ext>
            </a:extLst>
          </p:cNvPr>
          <p:cNvPicPr>
            <a:picLocks noChangeAspect="1"/>
          </p:cNvPicPr>
          <p:nvPr/>
        </p:nvPicPr>
        <p:blipFill>
          <a:blip r:embed="rId2"/>
          <a:stretch>
            <a:fillRect/>
          </a:stretch>
        </p:blipFill>
        <p:spPr>
          <a:xfrm>
            <a:off x="643467" y="674046"/>
            <a:ext cx="10905066" cy="4989067"/>
          </a:xfrm>
          <a:prstGeom prst="rect">
            <a:avLst/>
          </a:prstGeom>
        </p:spPr>
      </p:pic>
    </p:spTree>
    <p:extLst>
      <p:ext uri="{BB962C8B-B14F-4D97-AF65-F5344CB8AC3E}">
        <p14:creationId xmlns:p14="http://schemas.microsoft.com/office/powerpoint/2010/main" val="1182841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17B3D1-855D-4708-A201-5876DCA090CC}"/>
              </a:ext>
            </a:extLst>
          </p:cNvPr>
          <p:cNvPicPr>
            <a:picLocks noChangeAspect="1"/>
          </p:cNvPicPr>
          <p:nvPr/>
        </p:nvPicPr>
        <p:blipFill>
          <a:blip r:embed="rId2"/>
          <a:stretch>
            <a:fillRect/>
          </a:stretch>
        </p:blipFill>
        <p:spPr>
          <a:xfrm>
            <a:off x="1331637" y="643467"/>
            <a:ext cx="9528726" cy="5050225"/>
          </a:xfrm>
          <a:prstGeom prst="rect">
            <a:avLst/>
          </a:prstGeom>
        </p:spPr>
      </p:pic>
    </p:spTree>
    <p:extLst>
      <p:ext uri="{BB962C8B-B14F-4D97-AF65-F5344CB8AC3E}">
        <p14:creationId xmlns:p14="http://schemas.microsoft.com/office/powerpoint/2010/main" val="1983128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1660E7-0298-4DF7-BFE0-7E290611044F}"/>
              </a:ext>
            </a:extLst>
          </p:cNvPr>
          <p:cNvPicPr>
            <a:picLocks noChangeAspect="1"/>
          </p:cNvPicPr>
          <p:nvPr/>
        </p:nvPicPr>
        <p:blipFill>
          <a:blip r:embed="rId2"/>
          <a:stretch>
            <a:fillRect/>
          </a:stretch>
        </p:blipFill>
        <p:spPr>
          <a:xfrm>
            <a:off x="643467" y="864884"/>
            <a:ext cx="10905066" cy="4607391"/>
          </a:xfrm>
          <a:prstGeom prst="rect">
            <a:avLst/>
          </a:prstGeom>
        </p:spPr>
      </p:pic>
    </p:spTree>
    <p:extLst>
      <p:ext uri="{BB962C8B-B14F-4D97-AF65-F5344CB8AC3E}">
        <p14:creationId xmlns:p14="http://schemas.microsoft.com/office/powerpoint/2010/main" val="2875339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78B31C7-72DD-4E82-9F28-69FD44FE5E7B}"/>
              </a:ext>
            </a:extLst>
          </p:cNvPr>
          <p:cNvSpPr txBox="1"/>
          <p:nvPr/>
        </p:nvSpPr>
        <p:spPr>
          <a:xfrm>
            <a:off x="965201" y="643467"/>
            <a:ext cx="6255026" cy="505400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8000" kern="1200" spc="-50" baseline="0">
                <a:solidFill>
                  <a:schemeClr val="tx1">
                    <a:lumMod val="85000"/>
                    <a:lumOff val="15000"/>
                  </a:schemeClr>
                </a:solidFill>
                <a:latin typeface="+mj-lt"/>
                <a:ea typeface="+mj-ea"/>
                <a:cs typeface="+mj-cs"/>
              </a:rPr>
              <a:t>Data driven decision making</a:t>
            </a:r>
            <a:endParaRPr lang="en-US" sz="8000" kern="1200" spc="-50" baseline="0" dirty="0">
              <a:solidFill>
                <a:schemeClr val="tx1">
                  <a:lumMod val="85000"/>
                  <a:lumOff val="15000"/>
                </a:schemeClr>
              </a:solidFill>
              <a:latin typeface="+mj-lt"/>
              <a:ea typeface="+mj-ea"/>
              <a:cs typeface="+mj-cs"/>
            </a:endParaRPr>
          </a:p>
        </p:txBody>
      </p:sp>
      <p:cxnSp>
        <p:nvCxnSpPr>
          <p:cNvPr id="19" name="Straight Connector 1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0787799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55" y="497845"/>
            <a:ext cx="11049000" cy="416555"/>
          </a:xfrm>
        </p:spPr>
        <p:txBody>
          <a:bodyPr>
            <a:normAutofit fontScale="90000"/>
          </a:bodyPr>
          <a:lstStyle/>
          <a:p>
            <a:r>
              <a:rPr lang="en-US" dirty="0"/>
              <a:t>AI Displacing Humans in the Workforce</a:t>
            </a:r>
          </a:p>
        </p:txBody>
      </p:sp>
      <p:sp>
        <p:nvSpPr>
          <p:cNvPr id="18" name="Rectangle 17"/>
          <p:cNvSpPr/>
          <p:nvPr/>
        </p:nvSpPr>
        <p:spPr>
          <a:xfrm>
            <a:off x="157655" y="914400"/>
            <a:ext cx="11792607" cy="5323154"/>
          </a:xfrm>
          <a:prstGeom prst="rect">
            <a:avLst/>
          </a:prstGeom>
          <a:noFill/>
          <a:ln>
            <a:solidFill>
              <a:schemeClr val="tx1"/>
            </a:solidFill>
          </a:ln>
        </p:spPr>
        <p:style>
          <a:lnRef idx="0">
            <a:schemeClr val="accent1"/>
          </a:lnRef>
          <a:fillRef idx="1">
            <a:schemeClr val="accent1"/>
          </a:fillRef>
          <a:effectRef idx="0">
            <a:schemeClr val="accent1"/>
          </a:effectRef>
          <a:fontRef idx="minor">
            <a:schemeClr val="lt1"/>
          </a:fontRef>
        </p:style>
        <p:txBody>
          <a:bodyPr rtlCol="0" anchor="t"/>
          <a:lstStyle/>
          <a:p>
            <a:endParaRPr lang="en-US" sz="1700" b="1" u="sng" dirty="0">
              <a:solidFill>
                <a:schemeClr val="tx1"/>
              </a:solidFill>
            </a:endParaRPr>
          </a:p>
          <a:p>
            <a:pPr lvl="1"/>
            <a:endParaRPr lang="en-US" sz="1700" u="sng" dirty="0">
              <a:solidFill>
                <a:schemeClr val="tx1"/>
              </a:solidFill>
            </a:endParaRPr>
          </a:p>
        </p:txBody>
      </p:sp>
      <p:sp>
        <p:nvSpPr>
          <p:cNvPr id="4" name="Rectangle 3"/>
          <p:cNvSpPr/>
          <p:nvPr/>
        </p:nvSpPr>
        <p:spPr>
          <a:xfrm>
            <a:off x="904775" y="926694"/>
            <a:ext cx="10501162" cy="404261"/>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Applications of AI where Machines outperform or are expected to outperform Humans</a:t>
            </a:r>
          </a:p>
        </p:txBody>
      </p:sp>
      <p:pic>
        <p:nvPicPr>
          <p:cNvPr id="3" name="Picture 2"/>
          <p:cNvPicPr>
            <a:picLocks noChangeAspect="1"/>
          </p:cNvPicPr>
          <p:nvPr/>
        </p:nvPicPr>
        <p:blipFill>
          <a:blip r:embed="rId2"/>
          <a:stretch>
            <a:fillRect/>
          </a:stretch>
        </p:blipFill>
        <p:spPr>
          <a:xfrm>
            <a:off x="904775" y="1330955"/>
            <a:ext cx="10501162" cy="4737228"/>
          </a:xfrm>
          <a:prstGeom prst="rect">
            <a:avLst/>
          </a:prstGeom>
          <a:ln w="25400">
            <a:solidFill>
              <a:schemeClr val="accent1"/>
            </a:solidFill>
          </a:ln>
        </p:spPr>
      </p:pic>
    </p:spTree>
    <p:extLst>
      <p:ext uri="{BB962C8B-B14F-4D97-AF65-F5344CB8AC3E}">
        <p14:creationId xmlns:p14="http://schemas.microsoft.com/office/powerpoint/2010/main" val="522224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78B31C7-72DD-4E82-9F28-69FD44FE5E7B}"/>
              </a:ext>
            </a:extLst>
          </p:cNvPr>
          <p:cNvSpPr txBox="1"/>
          <p:nvPr/>
        </p:nvSpPr>
        <p:spPr>
          <a:xfrm>
            <a:off x="965201" y="643467"/>
            <a:ext cx="6255026" cy="505400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8000" kern="1200" spc="-50" baseline="0">
                <a:solidFill>
                  <a:schemeClr val="tx1">
                    <a:lumMod val="85000"/>
                    <a:lumOff val="15000"/>
                  </a:schemeClr>
                </a:solidFill>
                <a:latin typeface="+mj-lt"/>
                <a:ea typeface="+mj-ea"/>
                <a:cs typeface="+mj-cs"/>
              </a:rPr>
              <a:t>Stages of a Data Science project</a:t>
            </a:r>
          </a:p>
        </p:txBody>
      </p:sp>
      <p:cxnSp>
        <p:nvCxnSpPr>
          <p:cNvPr id="29" name="Straight Connector 28">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9775968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55" y="497845"/>
            <a:ext cx="11049000" cy="416555"/>
          </a:xfrm>
        </p:spPr>
        <p:txBody>
          <a:bodyPr>
            <a:normAutofit fontScale="90000"/>
          </a:bodyPr>
          <a:lstStyle/>
          <a:p>
            <a:r>
              <a:rPr lang="en-US" dirty="0"/>
              <a:t>Industries Being Newly Affected by AI</a:t>
            </a:r>
          </a:p>
        </p:txBody>
      </p:sp>
      <p:sp>
        <p:nvSpPr>
          <p:cNvPr id="18" name="Rectangle 17"/>
          <p:cNvSpPr/>
          <p:nvPr/>
        </p:nvSpPr>
        <p:spPr>
          <a:xfrm>
            <a:off x="157655" y="914400"/>
            <a:ext cx="11792607" cy="5323154"/>
          </a:xfrm>
          <a:prstGeom prst="rect">
            <a:avLst/>
          </a:prstGeom>
          <a:noFill/>
          <a:ln>
            <a:solidFill>
              <a:schemeClr val="tx1"/>
            </a:solidFill>
          </a:ln>
        </p:spPr>
        <p:style>
          <a:lnRef idx="0">
            <a:schemeClr val="accent1"/>
          </a:lnRef>
          <a:fillRef idx="1">
            <a:schemeClr val="accent1"/>
          </a:fillRef>
          <a:effectRef idx="0">
            <a:schemeClr val="accent1"/>
          </a:effectRef>
          <a:fontRef idx="minor">
            <a:schemeClr val="lt1"/>
          </a:fontRef>
        </p:style>
        <p:txBody>
          <a:bodyPr rtlCol="0" anchor="t"/>
          <a:lstStyle/>
          <a:p>
            <a:endParaRPr lang="en-US" sz="1700" b="1" u="sng" dirty="0">
              <a:solidFill>
                <a:schemeClr val="tx1"/>
              </a:solidFill>
            </a:endParaRPr>
          </a:p>
          <a:p>
            <a:pPr lvl="1"/>
            <a:endParaRPr lang="en-US" sz="1700" u="sng" dirty="0">
              <a:solidFill>
                <a:schemeClr val="tx1"/>
              </a:solidFill>
            </a:endParaRPr>
          </a:p>
        </p:txBody>
      </p:sp>
      <p:sp>
        <p:nvSpPr>
          <p:cNvPr id="4" name="Rectangle 3"/>
          <p:cNvSpPr/>
          <p:nvPr/>
        </p:nvSpPr>
        <p:spPr>
          <a:xfrm>
            <a:off x="904775" y="1098383"/>
            <a:ext cx="10501162" cy="404261"/>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New Applications of AI in industries that have traditionally not been sources for AI adoption</a:t>
            </a:r>
          </a:p>
        </p:txBody>
      </p:sp>
      <p:pic>
        <p:nvPicPr>
          <p:cNvPr id="5" name="Picture 4"/>
          <p:cNvPicPr>
            <a:picLocks noChangeAspect="1"/>
          </p:cNvPicPr>
          <p:nvPr/>
        </p:nvPicPr>
        <p:blipFill>
          <a:blip r:embed="rId2"/>
          <a:stretch>
            <a:fillRect/>
          </a:stretch>
        </p:blipFill>
        <p:spPr>
          <a:xfrm>
            <a:off x="904775" y="1589271"/>
            <a:ext cx="10501162" cy="4291570"/>
          </a:xfrm>
          <a:prstGeom prst="rect">
            <a:avLst/>
          </a:prstGeom>
          <a:ln w="25400">
            <a:solidFill>
              <a:schemeClr val="accent1"/>
            </a:solidFill>
          </a:ln>
        </p:spPr>
      </p:pic>
    </p:spTree>
    <p:extLst>
      <p:ext uri="{BB962C8B-B14F-4D97-AF65-F5344CB8AC3E}">
        <p14:creationId xmlns:p14="http://schemas.microsoft.com/office/powerpoint/2010/main" val="3301734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78B31C7-72DD-4E82-9F28-69FD44FE5E7B}"/>
              </a:ext>
            </a:extLst>
          </p:cNvPr>
          <p:cNvSpPr txBox="1"/>
          <p:nvPr/>
        </p:nvSpPr>
        <p:spPr>
          <a:xfrm>
            <a:off x="965201" y="643467"/>
            <a:ext cx="6255026" cy="505400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8000" kern="1200" spc="-50" baseline="0">
                <a:solidFill>
                  <a:schemeClr val="tx1">
                    <a:lumMod val="85000"/>
                    <a:lumOff val="15000"/>
                  </a:schemeClr>
                </a:solidFill>
                <a:latin typeface="+mj-lt"/>
                <a:ea typeface="+mj-ea"/>
                <a:cs typeface="+mj-cs"/>
              </a:rPr>
              <a:t>Data Acquisition and Preparation</a:t>
            </a:r>
            <a:endParaRPr lang="en-US" sz="8000" kern="1200" spc="-50" baseline="0" dirty="0">
              <a:solidFill>
                <a:schemeClr val="tx1">
                  <a:lumMod val="85000"/>
                  <a:lumOff val="15000"/>
                </a:schemeClr>
              </a:solidFill>
              <a:latin typeface="+mj-lt"/>
              <a:ea typeface="+mj-ea"/>
              <a:cs typeface="+mj-cs"/>
            </a:endParaRPr>
          </a:p>
        </p:txBody>
      </p:sp>
      <p:cxnSp>
        <p:nvCxnSpPr>
          <p:cNvPr id="13" name="Straight Connector 1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7563820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3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3A3D6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35869" y="640080"/>
            <a:ext cx="3659246" cy="2862699"/>
          </a:xfrm>
        </p:spPr>
        <p:txBody>
          <a:bodyPr vert="horz" lIns="91440" tIns="45720" rIns="91440" bIns="45720" rtlCol="0" anchor="b">
            <a:normAutofit/>
          </a:bodyPr>
          <a:lstStyle/>
          <a:p>
            <a:r>
              <a:rPr lang="en-US" sz="4400" kern="1200" spc="-50" baseline="0">
                <a:solidFill>
                  <a:srgbClr val="FFFFFF"/>
                </a:solidFill>
                <a:latin typeface="+mj-lt"/>
                <a:ea typeface="+mj-ea"/>
                <a:cs typeface="+mj-cs"/>
              </a:rPr>
              <a:t>Data Format</a:t>
            </a:r>
          </a:p>
        </p:txBody>
      </p:sp>
      <p:cxnSp>
        <p:nvCxnSpPr>
          <p:cNvPr id="44" name="Straight Connector 43">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80C3785-3821-48FF-9BD5-008D5861E06E}"/>
              </a:ext>
            </a:extLst>
          </p:cNvPr>
          <p:cNvPicPr>
            <a:picLocks noChangeAspect="1"/>
          </p:cNvPicPr>
          <p:nvPr/>
        </p:nvPicPr>
        <p:blipFill>
          <a:blip r:embed="rId2"/>
          <a:stretch>
            <a:fillRect/>
          </a:stretch>
        </p:blipFill>
        <p:spPr>
          <a:xfrm>
            <a:off x="5282335" y="683396"/>
            <a:ext cx="6275667" cy="5491207"/>
          </a:xfrm>
          <a:prstGeom prst="rect">
            <a:avLst/>
          </a:prstGeom>
        </p:spPr>
      </p:pic>
    </p:spTree>
    <p:extLst>
      <p:ext uri="{BB962C8B-B14F-4D97-AF65-F5344CB8AC3E}">
        <p14:creationId xmlns:p14="http://schemas.microsoft.com/office/powerpoint/2010/main" val="434945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5C5E7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4F31FF56-B139-4CAE-A787-B0021FFAAF01}"/>
              </a:ext>
            </a:extLst>
          </p:cNvPr>
          <p:cNvSpPr txBox="1"/>
          <p:nvPr/>
        </p:nvSpPr>
        <p:spPr>
          <a:xfrm>
            <a:off x="435869" y="640080"/>
            <a:ext cx="3659246" cy="286269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spc="-50" baseline="0" dirty="0">
                <a:solidFill>
                  <a:srgbClr val="FFFFFF"/>
                </a:solidFill>
                <a:latin typeface="+mj-lt"/>
                <a:ea typeface="+mj-ea"/>
                <a:cs typeface="+mj-cs"/>
              </a:rPr>
              <a:t>Cloud - AI &amp; ML Stack</a:t>
            </a:r>
          </a:p>
        </p:txBody>
      </p:sp>
      <p:cxnSp>
        <p:nvCxnSpPr>
          <p:cNvPr id="19" name="Straight Connector 18">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C53A1FF-10B0-4718-AF8F-C431DE047744}"/>
              </a:ext>
            </a:extLst>
          </p:cNvPr>
          <p:cNvPicPr>
            <a:picLocks noChangeAspect="1"/>
          </p:cNvPicPr>
          <p:nvPr/>
        </p:nvPicPr>
        <p:blipFill>
          <a:blip r:embed="rId2"/>
          <a:stretch>
            <a:fillRect/>
          </a:stretch>
        </p:blipFill>
        <p:spPr>
          <a:xfrm>
            <a:off x="5282335" y="1216827"/>
            <a:ext cx="6275667" cy="4424345"/>
          </a:xfrm>
          <a:prstGeom prst="rect">
            <a:avLst/>
          </a:prstGeom>
        </p:spPr>
      </p:pic>
    </p:spTree>
    <p:extLst>
      <p:ext uri="{BB962C8B-B14F-4D97-AF65-F5344CB8AC3E}">
        <p14:creationId xmlns:p14="http://schemas.microsoft.com/office/powerpoint/2010/main" val="33117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3">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D17260A-522B-42B5-B871-63EF158DB24C}"/>
              </a:ext>
            </a:extLst>
          </p:cNvPr>
          <p:cNvPicPr>
            <a:picLocks noChangeAspect="1"/>
          </p:cNvPicPr>
          <p:nvPr/>
        </p:nvPicPr>
        <p:blipFill>
          <a:blip r:embed="rId2"/>
          <a:stretch>
            <a:fillRect/>
          </a:stretch>
        </p:blipFill>
        <p:spPr>
          <a:xfrm>
            <a:off x="688156" y="411161"/>
            <a:ext cx="10589443" cy="3997515"/>
          </a:xfrm>
          <a:prstGeom prst="rect">
            <a:avLst/>
          </a:prstGeom>
        </p:spPr>
      </p:pic>
      <p:sp>
        <p:nvSpPr>
          <p:cNvPr id="35" name="Rectangle 25">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88952"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4F31FF56-B139-4CAE-A787-B0021FFAAF01}"/>
              </a:ext>
            </a:extLst>
          </p:cNvPr>
          <p:cNvSpPr txBox="1"/>
          <p:nvPr/>
        </p:nvSpPr>
        <p:spPr>
          <a:xfrm>
            <a:off x="632900" y="4905662"/>
            <a:ext cx="7330353" cy="1541176"/>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4800" kern="1200" spc="-50" baseline="0">
                <a:solidFill>
                  <a:srgbClr val="FFFFFF"/>
                </a:solidFill>
                <a:latin typeface="+mj-lt"/>
                <a:ea typeface="+mj-ea"/>
                <a:cs typeface="+mj-cs"/>
              </a:rPr>
              <a:t>Consumption Models  Modern AI Stack </a:t>
            </a:r>
          </a:p>
        </p:txBody>
      </p:sp>
      <p:cxnSp>
        <p:nvCxnSpPr>
          <p:cNvPr id="36" name="Straight Connector 27">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12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13EF35-D0C0-431B-8378-D8DC73B082CF}"/>
              </a:ext>
            </a:extLst>
          </p:cNvPr>
          <p:cNvSpPr>
            <a:spLocks noGrp="1"/>
          </p:cNvSpPr>
          <p:nvPr>
            <p:ph idx="1"/>
          </p:nvPr>
        </p:nvSpPr>
        <p:spPr>
          <a:xfrm>
            <a:off x="162677" y="107072"/>
            <a:ext cx="11260175" cy="652728"/>
          </a:xfrm>
        </p:spPr>
        <p:txBody>
          <a:bodyPr>
            <a:noAutofit/>
          </a:bodyPr>
          <a:lstStyle/>
          <a:p>
            <a:r>
              <a:rPr lang="en-US" sz="2800" dirty="0"/>
              <a:t>Automation of Log Analysis Pipeline (On Prem Vs AWS Cloud Native Services)</a:t>
            </a:r>
          </a:p>
        </p:txBody>
      </p:sp>
      <p:grpSp>
        <p:nvGrpSpPr>
          <p:cNvPr id="17" name="Group 16"/>
          <p:cNvGrpSpPr/>
          <p:nvPr/>
        </p:nvGrpSpPr>
        <p:grpSpPr>
          <a:xfrm>
            <a:off x="331426" y="863800"/>
            <a:ext cx="11091426" cy="4805086"/>
            <a:chOff x="984871" y="1441854"/>
            <a:chExt cx="11130929" cy="4229983"/>
          </a:xfrm>
        </p:grpSpPr>
        <p:sp>
          <p:nvSpPr>
            <p:cNvPr id="4" name="Rounded Rectangle 5">
              <a:extLst>
                <a:ext uri="{FF2B5EF4-FFF2-40B4-BE49-F238E27FC236}">
                  <a16:creationId xmlns:a16="http://schemas.microsoft.com/office/drawing/2014/main" id="{397A2D94-D22F-42D4-A388-011B017E0D6E}"/>
                </a:ext>
              </a:extLst>
            </p:cNvPr>
            <p:cNvSpPr/>
            <p:nvPr/>
          </p:nvSpPr>
          <p:spPr>
            <a:xfrm>
              <a:off x="1786834" y="1729424"/>
              <a:ext cx="10328966" cy="3710296"/>
            </a:xfrm>
            <a:prstGeom prst="roundRect">
              <a:avLst>
                <a:gd name="adj" fmla="val 2393"/>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p>
              <a:pPr algn="ctr">
                <a:defRPr/>
              </a:pPr>
              <a:endParaRPr lang="en-US" sz="917" dirty="0">
                <a:solidFill>
                  <a:schemeClr val="tx1">
                    <a:lumMod val="50000"/>
                    <a:lumOff val="50000"/>
                  </a:schemeClr>
                </a:solidFill>
                <a:latin typeface="Arial"/>
                <a:cs typeface="Arial"/>
              </a:endParaRPr>
            </a:p>
          </p:txBody>
        </p:sp>
        <p:pic>
          <p:nvPicPr>
            <p:cNvPr id="5" name="Picture 4">
              <a:extLst>
                <a:ext uri="{FF2B5EF4-FFF2-40B4-BE49-F238E27FC236}">
                  <a16:creationId xmlns:a16="http://schemas.microsoft.com/office/drawing/2014/main" id="{6C1691C9-AB0B-4E74-8D08-8F8B41497E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8483" y="1441855"/>
              <a:ext cx="603504" cy="393954"/>
            </a:xfrm>
            <a:prstGeom prst="rect">
              <a:avLst/>
            </a:prstGeom>
          </p:spPr>
        </p:pic>
        <p:sp>
          <p:nvSpPr>
            <p:cNvPr id="6" name="Rounded Rectangle 75">
              <a:extLst>
                <a:ext uri="{FF2B5EF4-FFF2-40B4-BE49-F238E27FC236}">
                  <a16:creationId xmlns:a16="http://schemas.microsoft.com/office/drawing/2014/main" id="{FBD4D3A8-51AF-49CA-A472-5FAEBCFF428A}"/>
                </a:ext>
              </a:extLst>
            </p:cNvPr>
            <p:cNvSpPr/>
            <p:nvPr/>
          </p:nvSpPr>
          <p:spPr>
            <a:xfrm rot="16200000">
              <a:off x="-961873" y="3388598"/>
              <a:ext cx="4229983" cy="336496"/>
            </a:xfrm>
            <a:prstGeom prst="round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167" dirty="0"/>
                <a:t>Data Providers</a:t>
              </a:r>
            </a:p>
          </p:txBody>
        </p:sp>
        <p:cxnSp>
          <p:nvCxnSpPr>
            <p:cNvPr id="7" name="Straight Arrow Connector 6">
              <a:extLst>
                <a:ext uri="{FF2B5EF4-FFF2-40B4-BE49-F238E27FC236}">
                  <a16:creationId xmlns:a16="http://schemas.microsoft.com/office/drawing/2014/main" id="{497F7E22-079D-4288-A8EE-8973EE3DAF41}"/>
                </a:ext>
              </a:extLst>
            </p:cNvPr>
            <p:cNvCxnSpPr/>
            <p:nvPr/>
          </p:nvCxnSpPr>
          <p:spPr>
            <a:xfrm flipH="1" flipV="1">
              <a:off x="1268523" y="3733382"/>
              <a:ext cx="1053842" cy="15792"/>
            </a:xfrm>
            <a:prstGeom prst="straightConnector1">
              <a:avLst/>
            </a:prstGeom>
            <a:ln w="38100" cap="sq">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lt1"/>
            </a:fontRef>
          </p:style>
        </p:cxnSp>
        <p:sp>
          <p:nvSpPr>
            <p:cNvPr id="8" name="TextBox 7">
              <a:extLst>
                <a:ext uri="{FF2B5EF4-FFF2-40B4-BE49-F238E27FC236}">
                  <a16:creationId xmlns:a16="http://schemas.microsoft.com/office/drawing/2014/main" id="{56B80D37-C6BA-4D2A-B4BA-2E8DDF3D6F28}"/>
                </a:ext>
              </a:extLst>
            </p:cNvPr>
            <p:cNvSpPr txBox="1"/>
            <p:nvPr/>
          </p:nvSpPr>
          <p:spPr>
            <a:xfrm>
              <a:off x="1513415" y="3522543"/>
              <a:ext cx="591965" cy="182884"/>
            </a:xfrm>
            <a:prstGeom prst="rect">
              <a:avLst/>
            </a:prstGeom>
            <a:noFill/>
          </p:spPr>
          <p:txBody>
            <a:bodyPr wrap="square" rtlCol="0">
              <a:spAutoFit/>
            </a:bodyPr>
            <a:lstStyle/>
            <a:p>
              <a:r>
                <a:rPr lang="en-US" sz="750" b="1" dirty="0"/>
                <a:t>API Call</a:t>
              </a:r>
            </a:p>
          </p:txBody>
        </p:sp>
        <p:sp>
          <p:nvSpPr>
            <p:cNvPr id="16" name="AutoShape 8" descr="Image result for nlp algorithm icon">
              <a:extLst>
                <a:ext uri="{FF2B5EF4-FFF2-40B4-BE49-F238E27FC236}">
                  <a16:creationId xmlns:a16="http://schemas.microsoft.com/office/drawing/2014/main" id="{2787F659-E7E7-4DF1-B7BC-BEC78D33358C}"/>
                </a:ext>
              </a:extLst>
            </p:cNvPr>
            <p:cNvSpPr>
              <a:spLocks noChangeAspect="1" noChangeArrowheads="1"/>
            </p:cNvSpPr>
            <p:nvPr/>
          </p:nvSpPr>
          <p:spPr bwMode="auto">
            <a:xfrm>
              <a:off x="7132320" y="3931920"/>
              <a:ext cx="365760" cy="365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p>
          </p:txBody>
        </p:sp>
        <p:sp>
          <p:nvSpPr>
            <p:cNvPr id="25" name="TextBox 24">
              <a:extLst>
                <a:ext uri="{FF2B5EF4-FFF2-40B4-BE49-F238E27FC236}">
                  <a16:creationId xmlns:a16="http://schemas.microsoft.com/office/drawing/2014/main" id="{30AFADEA-5830-4291-A971-AD6F2B7473FC}"/>
                </a:ext>
              </a:extLst>
            </p:cNvPr>
            <p:cNvSpPr txBox="1"/>
            <p:nvPr/>
          </p:nvSpPr>
          <p:spPr>
            <a:xfrm>
              <a:off x="10220127" y="3955577"/>
              <a:ext cx="545168" cy="115985"/>
            </a:xfrm>
            <a:prstGeom prst="rect">
              <a:avLst/>
            </a:prstGeom>
            <a:noFill/>
          </p:spPr>
          <p:txBody>
            <a:bodyPr wrap="square" lIns="0" tIns="0" rIns="0" bIns="0" rtlCol="0" anchor="t">
              <a:noAutofit/>
            </a:bodyPr>
            <a:lstStyle/>
            <a:p>
              <a:pPr algn="ctr"/>
              <a:r>
                <a:rPr lang="en-US" sz="750" b="1" dirty="0"/>
                <a:t>S3</a:t>
              </a:r>
              <a:endParaRPr lang="en-US" sz="2333" b="1" dirty="0"/>
            </a:p>
          </p:txBody>
        </p:sp>
      </p:grpSp>
      <p:pic>
        <p:nvPicPr>
          <p:cNvPr id="2" name="Picture 1"/>
          <p:cNvPicPr>
            <a:picLocks noChangeAspect="1"/>
          </p:cNvPicPr>
          <p:nvPr/>
        </p:nvPicPr>
        <p:blipFill>
          <a:blip r:embed="rId3"/>
          <a:stretch>
            <a:fillRect/>
          </a:stretch>
        </p:blipFill>
        <p:spPr>
          <a:xfrm>
            <a:off x="1855540" y="1812864"/>
            <a:ext cx="9320461" cy="3343910"/>
          </a:xfrm>
          <a:prstGeom prst="rect">
            <a:avLst/>
          </a:prstGeom>
        </p:spPr>
      </p:pic>
    </p:spTree>
    <p:extLst>
      <p:ext uri="{BB962C8B-B14F-4D97-AF65-F5344CB8AC3E}">
        <p14:creationId xmlns:p14="http://schemas.microsoft.com/office/powerpoint/2010/main" val="291958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13EF35-D0C0-431B-8378-D8DC73B082CF}"/>
              </a:ext>
            </a:extLst>
          </p:cNvPr>
          <p:cNvSpPr>
            <a:spLocks noGrp="1"/>
          </p:cNvSpPr>
          <p:nvPr>
            <p:ph idx="1"/>
          </p:nvPr>
        </p:nvSpPr>
        <p:spPr>
          <a:xfrm>
            <a:off x="81995" y="80178"/>
            <a:ext cx="11260175" cy="507277"/>
          </a:xfrm>
        </p:spPr>
        <p:txBody>
          <a:bodyPr>
            <a:noAutofit/>
          </a:bodyPr>
          <a:lstStyle/>
          <a:p>
            <a:r>
              <a:rPr lang="en-US" sz="2800" dirty="0"/>
              <a:t>Log Analysis Pipeline using the ELK Stack</a:t>
            </a:r>
          </a:p>
        </p:txBody>
      </p:sp>
      <p:pic>
        <p:nvPicPr>
          <p:cNvPr id="1026" name="Picture 2" descr="ELK Stack and Beats for a centralized monitoring solution">
            <a:extLst>
              <a:ext uri="{FF2B5EF4-FFF2-40B4-BE49-F238E27FC236}">
                <a16:creationId xmlns:a16="http://schemas.microsoft.com/office/drawing/2014/main" id="{15E91D95-4EA3-4113-873A-ACEF968E6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871" y="2476500"/>
            <a:ext cx="5029788" cy="32324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E59EBE9-2BD7-495B-B9E8-004C9610B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592301"/>
            <a:ext cx="5540657" cy="31166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rchitecture Diagram">
            <a:extLst>
              <a:ext uri="{FF2B5EF4-FFF2-40B4-BE49-F238E27FC236}">
                <a16:creationId xmlns:a16="http://schemas.microsoft.com/office/drawing/2014/main" id="{7A885547-CD24-4185-A934-A0D4DF455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2080" y="587455"/>
            <a:ext cx="5227839" cy="1298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30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13EF35-D0C0-431B-8378-D8DC73B082CF}"/>
              </a:ext>
            </a:extLst>
          </p:cNvPr>
          <p:cNvSpPr>
            <a:spLocks noGrp="1"/>
          </p:cNvSpPr>
          <p:nvPr>
            <p:ph idx="1"/>
          </p:nvPr>
        </p:nvSpPr>
        <p:spPr>
          <a:xfrm>
            <a:off x="162677" y="107072"/>
            <a:ext cx="11775323" cy="652728"/>
          </a:xfrm>
        </p:spPr>
        <p:txBody>
          <a:bodyPr>
            <a:noAutofit/>
          </a:bodyPr>
          <a:lstStyle/>
          <a:p>
            <a:r>
              <a:rPr lang="en-US" sz="2600" dirty="0"/>
              <a:t>Automation of Event Stream Analysis Pipeline (On Prem Vs AWS Cloud Native Services)</a:t>
            </a:r>
          </a:p>
        </p:txBody>
      </p:sp>
      <p:grpSp>
        <p:nvGrpSpPr>
          <p:cNvPr id="17" name="Group 16"/>
          <p:cNvGrpSpPr/>
          <p:nvPr/>
        </p:nvGrpSpPr>
        <p:grpSpPr>
          <a:xfrm>
            <a:off x="331426" y="643467"/>
            <a:ext cx="11091426" cy="5389034"/>
            <a:chOff x="984871" y="1348526"/>
            <a:chExt cx="11130929" cy="4323311"/>
          </a:xfrm>
        </p:grpSpPr>
        <p:sp>
          <p:nvSpPr>
            <p:cNvPr id="4" name="Rounded Rectangle 5">
              <a:extLst>
                <a:ext uri="{FF2B5EF4-FFF2-40B4-BE49-F238E27FC236}">
                  <a16:creationId xmlns:a16="http://schemas.microsoft.com/office/drawing/2014/main" id="{397A2D94-D22F-42D4-A388-011B017E0D6E}"/>
                </a:ext>
              </a:extLst>
            </p:cNvPr>
            <p:cNvSpPr/>
            <p:nvPr/>
          </p:nvSpPr>
          <p:spPr>
            <a:xfrm>
              <a:off x="1786834" y="1545503"/>
              <a:ext cx="10328966" cy="4126334"/>
            </a:xfrm>
            <a:prstGeom prst="roundRect">
              <a:avLst>
                <a:gd name="adj" fmla="val 2393"/>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917" dirty="0">
                  <a:solidFill>
                    <a:schemeClr val="tx1">
                      <a:lumMod val="50000"/>
                      <a:lumOff val="50000"/>
                    </a:schemeClr>
                  </a:solidFill>
                  <a:latin typeface="Arial"/>
                  <a:cs typeface="Arial"/>
                </a:rPr>
                <a:t>Global Account</a:t>
              </a:r>
            </a:p>
          </p:txBody>
        </p:sp>
        <p:pic>
          <p:nvPicPr>
            <p:cNvPr id="5" name="Picture 4">
              <a:extLst>
                <a:ext uri="{FF2B5EF4-FFF2-40B4-BE49-F238E27FC236}">
                  <a16:creationId xmlns:a16="http://schemas.microsoft.com/office/drawing/2014/main" id="{6C1691C9-AB0B-4E74-8D08-8F8B41497E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483" y="1348526"/>
              <a:ext cx="603504" cy="393954"/>
            </a:xfrm>
            <a:prstGeom prst="rect">
              <a:avLst/>
            </a:prstGeom>
          </p:spPr>
        </p:pic>
        <p:sp>
          <p:nvSpPr>
            <p:cNvPr id="6" name="Rounded Rectangle 75">
              <a:extLst>
                <a:ext uri="{FF2B5EF4-FFF2-40B4-BE49-F238E27FC236}">
                  <a16:creationId xmlns:a16="http://schemas.microsoft.com/office/drawing/2014/main" id="{FBD4D3A8-51AF-49CA-A472-5FAEBCFF428A}"/>
                </a:ext>
              </a:extLst>
            </p:cNvPr>
            <p:cNvSpPr/>
            <p:nvPr/>
          </p:nvSpPr>
          <p:spPr>
            <a:xfrm rot="16200000">
              <a:off x="-961873" y="3388598"/>
              <a:ext cx="4229983" cy="336496"/>
            </a:xfrm>
            <a:prstGeom prst="round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167" dirty="0"/>
                <a:t>Data Providers</a:t>
              </a:r>
            </a:p>
          </p:txBody>
        </p:sp>
        <p:cxnSp>
          <p:nvCxnSpPr>
            <p:cNvPr id="7" name="Straight Arrow Connector 6">
              <a:extLst>
                <a:ext uri="{FF2B5EF4-FFF2-40B4-BE49-F238E27FC236}">
                  <a16:creationId xmlns:a16="http://schemas.microsoft.com/office/drawing/2014/main" id="{497F7E22-079D-4288-A8EE-8973EE3DAF41}"/>
                </a:ext>
              </a:extLst>
            </p:cNvPr>
            <p:cNvCxnSpPr/>
            <p:nvPr/>
          </p:nvCxnSpPr>
          <p:spPr>
            <a:xfrm flipH="1" flipV="1">
              <a:off x="1268523" y="3733383"/>
              <a:ext cx="1053842" cy="15791"/>
            </a:xfrm>
            <a:prstGeom prst="straightConnector1">
              <a:avLst/>
            </a:prstGeom>
            <a:ln w="38100" cap="sq">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lt1"/>
            </a:fontRef>
          </p:style>
        </p:cxnSp>
        <p:sp>
          <p:nvSpPr>
            <p:cNvPr id="8" name="TextBox 7">
              <a:extLst>
                <a:ext uri="{FF2B5EF4-FFF2-40B4-BE49-F238E27FC236}">
                  <a16:creationId xmlns:a16="http://schemas.microsoft.com/office/drawing/2014/main" id="{56B80D37-C6BA-4D2A-B4BA-2E8DDF3D6F28}"/>
                </a:ext>
              </a:extLst>
            </p:cNvPr>
            <p:cNvSpPr txBox="1"/>
            <p:nvPr/>
          </p:nvSpPr>
          <p:spPr>
            <a:xfrm>
              <a:off x="1513415" y="3522543"/>
              <a:ext cx="591965" cy="166665"/>
            </a:xfrm>
            <a:prstGeom prst="rect">
              <a:avLst/>
            </a:prstGeom>
            <a:noFill/>
          </p:spPr>
          <p:txBody>
            <a:bodyPr wrap="square" rtlCol="0">
              <a:spAutoFit/>
            </a:bodyPr>
            <a:lstStyle/>
            <a:p>
              <a:r>
                <a:rPr lang="en-US" sz="750" b="1" dirty="0"/>
                <a:t>API Call</a:t>
              </a:r>
            </a:p>
          </p:txBody>
        </p:sp>
        <p:sp>
          <p:nvSpPr>
            <p:cNvPr id="16" name="AutoShape 8" descr="Image result for nlp algorithm icon">
              <a:extLst>
                <a:ext uri="{FF2B5EF4-FFF2-40B4-BE49-F238E27FC236}">
                  <a16:creationId xmlns:a16="http://schemas.microsoft.com/office/drawing/2014/main" id="{2787F659-E7E7-4DF1-B7BC-BEC78D33358C}"/>
                </a:ext>
              </a:extLst>
            </p:cNvPr>
            <p:cNvSpPr>
              <a:spLocks noChangeAspect="1" noChangeArrowheads="1"/>
            </p:cNvSpPr>
            <p:nvPr/>
          </p:nvSpPr>
          <p:spPr bwMode="auto">
            <a:xfrm>
              <a:off x="7132320" y="3931920"/>
              <a:ext cx="365760" cy="365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p>
          </p:txBody>
        </p:sp>
      </p:grpSp>
      <p:pic>
        <p:nvPicPr>
          <p:cNvPr id="9" name="Picture 8"/>
          <p:cNvPicPr>
            <a:picLocks noChangeAspect="1"/>
          </p:cNvPicPr>
          <p:nvPr/>
        </p:nvPicPr>
        <p:blipFill>
          <a:blip r:embed="rId4"/>
          <a:stretch>
            <a:fillRect/>
          </a:stretch>
        </p:blipFill>
        <p:spPr>
          <a:xfrm>
            <a:off x="2291561" y="1062704"/>
            <a:ext cx="8351353" cy="2197549"/>
          </a:xfrm>
          <a:prstGeom prst="rect">
            <a:avLst/>
          </a:prstGeom>
        </p:spPr>
      </p:pic>
      <p:pic>
        <p:nvPicPr>
          <p:cNvPr id="11" name="Picture 10"/>
          <p:cNvPicPr>
            <a:picLocks noChangeAspect="1"/>
          </p:cNvPicPr>
          <p:nvPr/>
        </p:nvPicPr>
        <p:blipFill>
          <a:blip r:embed="rId5"/>
          <a:stretch>
            <a:fillRect/>
          </a:stretch>
        </p:blipFill>
        <p:spPr>
          <a:xfrm>
            <a:off x="2209003" y="3159497"/>
            <a:ext cx="8776497" cy="2809503"/>
          </a:xfrm>
          <a:prstGeom prst="rect">
            <a:avLst/>
          </a:prstGeom>
        </p:spPr>
      </p:pic>
    </p:spTree>
    <p:extLst>
      <p:ext uri="{BB962C8B-B14F-4D97-AF65-F5344CB8AC3E}">
        <p14:creationId xmlns:p14="http://schemas.microsoft.com/office/powerpoint/2010/main" val="177183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13EF35-D0C0-431B-8378-D8DC73B082CF}"/>
              </a:ext>
            </a:extLst>
          </p:cNvPr>
          <p:cNvSpPr>
            <a:spLocks noGrp="1"/>
          </p:cNvSpPr>
          <p:nvPr>
            <p:ph idx="1"/>
          </p:nvPr>
        </p:nvSpPr>
        <p:spPr>
          <a:xfrm>
            <a:off x="198304" y="252709"/>
            <a:ext cx="12852925" cy="637969"/>
          </a:xfrm>
        </p:spPr>
        <p:txBody>
          <a:bodyPr>
            <a:noAutofit/>
          </a:bodyPr>
          <a:lstStyle/>
          <a:p>
            <a:r>
              <a:rPr lang="en-US" sz="2600" dirty="0"/>
              <a:t>Automation of Batch Process Analytics Pipeline (AWS Cloud Native Services)</a:t>
            </a:r>
          </a:p>
        </p:txBody>
      </p:sp>
      <p:grpSp>
        <p:nvGrpSpPr>
          <p:cNvPr id="17" name="Group 16"/>
          <p:cNvGrpSpPr/>
          <p:nvPr/>
        </p:nvGrpSpPr>
        <p:grpSpPr>
          <a:xfrm>
            <a:off x="4493827" y="1161341"/>
            <a:ext cx="1919673" cy="1696159"/>
            <a:chOff x="5392593" y="1393609"/>
            <a:chExt cx="1709060" cy="1708609"/>
          </a:xfrm>
        </p:grpSpPr>
        <p:sp>
          <p:nvSpPr>
            <p:cNvPr id="28" name="Shape 187">
              <a:extLst>
                <a:ext uri="{FF2B5EF4-FFF2-40B4-BE49-F238E27FC236}">
                  <a16:creationId xmlns:a16="http://schemas.microsoft.com/office/drawing/2014/main" id="{380E909C-A16C-2144-A46E-1816E8620F39}"/>
                </a:ext>
              </a:extLst>
            </p:cNvPr>
            <p:cNvSpPr>
              <a:spLocks noChangeAspect="1"/>
            </p:cNvSpPr>
            <p:nvPr/>
          </p:nvSpPr>
          <p:spPr>
            <a:xfrm>
              <a:off x="5392593" y="1393609"/>
              <a:ext cx="1709060" cy="1708609"/>
            </a:xfrm>
            <a:prstGeom prst="ellipse">
              <a:avLst/>
            </a:prstGeom>
            <a:solidFill>
              <a:schemeClr val="bg2"/>
            </a:solidFill>
            <a:ln w="76200">
              <a:solidFill>
                <a:srgbClr val="F6F5F7"/>
              </a:solidFill>
              <a:miter lim="400000"/>
            </a:ln>
            <a:effectLst>
              <a:outerShdw blurRad="127000" dist="38100" rotWithShape="0">
                <a:srgbClr val="000000">
                  <a:alpha val="75000"/>
                </a:srgbClr>
              </a:outerShdw>
            </a:effectLst>
          </p:spPr>
          <p:txBody>
            <a:bodyPr lIns="29766" tIns="29766" rIns="29766" bIns="29766" anchor="ctr"/>
            <a:lstStyle/>
            <a:p>
              <a:pPr>
                <a:defRPr sz="3200">
                  <a:solidFill>
                    <a:srgbClr val="FFFFFF"/>
                  </a:solidFill>
                </a:defRPr>
              </a:pPr>
              <a:endParaRPr sz="1333"/>
            </a:p>
          </p:txBody>
        </p:sp>
        <p:pic>
          <p:nvPicPr>
            <p:cNvPr id="30" name="Picture 29">
              <a:extLst>
                <a:ext uri="{FF2B5EF4-FFF2-40B4-BE49-F238E27FC236}">
                  <a16:creationId xmlns:a16="http://schemas.microsoft.com/office/drawing/2014/main" id="{99C059E7-0061-3C4B-9B63-BE2C602B2AA5}"/>
                </a:ext>
              </a:extLst>
            </p:cNvPr>
            <p:cNvPicPr>
              <a:picLocks noChangeAspect="1"/>
            </p:cNvPicPr>
            <p:nvPr/>
          </p:nvPicPr>
          <p:blipFill rotWithShape="1">
            <a:blip r:embed="rId2">
              <a:duotone>
                <a:schemeClr val="accent3">
                  <a:shade val="45000"/>
                  <a:satMod val="135000"/>
                </a:schemeClr>
                <a:prstClr val="white"/>
              </a:duotone>
            </a:blip>
            <a:srcRect l="5744" t="2463" r="5834" b="16117"/>
            <a:stretch/>
          </p:blipFill>
          <p:spPr>
            <a:xfrm>
              <a:off x="5731562" y="1773300"/>
              <a:ext cx="1031120" cy="949227"/>
            </a:xfrm>
            <a:prstGeom prst="rect">
              <a:avLst/>
            </a:prstGeom>
          </p:spPr>
        </p:pic>
      </p:grpSp>
      <p:sp>
        <p:nvSpPr>
          <p:cNvPr id="31" name="Shape 191">
            <a:extLst>
              <a:ext uri="{FF2B5EF4-FFF2-40B4-BE49-F238E27FC236}">
                <a16:creationId xmlns:a16="http://schemas.microsoft.com/office/drawing/2014/main" id="{14BF365A-43EC-6147-8F08-2303B9A53784}"/>
              </a:ext>
            </a:extLst>
          </p:cNvPr>
          <p:cNvSpPr/>
          <p:nvPr/>
        </p:nvSpPr>
        <p:spPr>
          <a:xfrm>
            <a:off x="6680964" y="1684041"/>
            <a:ext cx="1136819" cy="470354"/>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p>
            <a:pPr algn="r" defTabSz="267880">
              <a:defRPr sz="3000" b="1">
                <a:solidFill>
                  <a:srgbClr val="FFFFFF"/>
                </a:solidFill>
                <a:latin typeface="Helvetica"/>
                <a:ea typeface="Helvetica"/>
                <a:cs typeface="Helvetica"/>
                <a:sym typeface="Helvetica"/>
              </a:defRPr>
            </a:pPr>
            <a:r>
              <a:rPr lang="en-US" sz="1333"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ML FACTORY </a:t>
            </a:r>
          </a:p>
          <a:p>
            <a:pPr algn="r" defTabSz="267880">
              <a:defRPr sz="3000" b="1">
                <a:solidFill>
                  <a:srgbClr val="FFFFFF"/>
                </a:solidFill>
                <a:latin typeface="Helvetica"/>
                <a:ea typeface="Helvetica"/>
                <a:cs typeface="Helvetica"/>
                <a:sym typeface="Helvetica"/>
              </a:defRPr>
            </a:pPr>
            <a:r>
              <a:rPr lang="en-US" sz="1333"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(Step Function)</a:t>
            </a:r>
          </a:p>
        </p:txBody>
      </p:sp>
      <p:grpSp>
        <p:nvGrpSpPr>
          <p:cNvPr id="18" name="Group 17"/>
          <p:cNvGrpSpPr/>
          <p:nvPr/>
        </p:nvGrpSpPr>
        <p:grpSpPr>
          <a:xfrm>
            <a:off x="1016000" y="4746535"/>
            <a:ext cx="9776676" cy="668136"/>
            <a:chOff x="1323941" y="3965653"/>
            <a:chExt cx="10519660" cy="801763"/>
          </a:xfrm>
        </p:grpSpPr>
        <p:sp>
          <p:nvSpPr>
            <p:cNvPr id="29" name="Shape 187">
              <a:extLst>
                <a:ext uri="{FF2B5EF4-FFF2-40B4-BE49-F238E27FC236}">
                  <a16:creationId xmlns:a16="http://schemas.microsoft.com/office/drawing/2014/main" id="{14E6A438-9695-664B-AE24-9029AE428E08}"/>
                </a:ext>
              </a:extLst>
            </p:cNvPr>
            <p:cNvSpPr>
              <a:spLocks noChangeAspect="1"/>
            </p:cNvSpPr>
            <p:nvPr/>
          </p:nvSpPr>
          <p:spPr>
            <a:xfrm>
              <a:off x="5695666" y="4006483"/>
              <a:ext cx="759582" cy="759382"/>
            </a:xfrm>
            <a:prstGeom prst="ellipse">
              <a:avLst/>
            </a:prstGeom>
            <a:solidFill>
              <a:schemeClr val="bg1"/>
            </a:solidFill>
            <a:ln w="76200">
              <a:solidFill>
                <a:srgbClr val="F6F5F7"/>
              </a:solidFill>
              <a:miter lim="400000"/>
            </a:ln>
            <a:effectLst>
              <a:outerShdw blurRad="127000" dist="38100" rotWithShape="0">
                <a:srgbClr val="000000">
                  <a:alpha val="75000"/>
                </a:srgbClr>
              </a:outerShdw>
            </a:effectLst>
          </p:spPr>
          <p:txBody>
            <a:bodyPr lIns="29766" tIns="29766" rIns="29766" bIns="29766" anchor="ctr"/>
            <a:lstStyle/>
            <a:p>
              <a:pPr>
                <a:defRPr sz="3200">
                  <a:solidFill>
                    <a:srgbClr val="FFFFFF"/>
                  </a:solidFill>
                </a:defRPr>
              </a:pPr>
              <a:endParaRPr sz="1333"/>
            </a:p>
          </p:txBody>
        </p:sp>
        <p:sp>
          <p:nvSpPr>
            <p:cNvPr id="32" name="Shape 187">
              <a:extLst>
                <a:ext uri="{FF2B5EF4-FFF2-40B4-BE49-F238E27FC236}">
                  <a16:creationId xmlns:a16="http://schemas.microsoft.com/office/drawing/2014/main" id="{A040785F-821D-1849-B52E-FFCCE1933AD2}"/>
                </a:ext>
              </a:extLst>
            </p:cNvPr>
            <p:cNvSpPr>
              <a:spLocks noChangeAspect="1"/>
            </p:cNvSpPr>
            <p:nvPr/>
          </p:nvSpPr>
          <p:spPr>
            <a:xfrm>
              <a:off x="1323941" y="4008034"/>
              <a:ext cx="759582" cy="759382"/>
            </a:xfrm>
            <a:prstGeom prst="ellipse">
              <a:avLst/>
            </a:prstGeom>
            <a:solidFill>
              <a:schemeClr val="bg1"/>
            </a:solidFill>
            <a:ln w="76200">
              <a:solidFill>
                <a:srgbClr val="F6F5F7"/>
              </a:solidFill>
              <a:miter lim="400000"/>
            </a:ln>
            <a:effectLst>
              <a:outerShdw blurRad="127000" dist="38100" rotWithShape="0">
                <a:srgbClr val="000000">
                  <a:alpha val="75000"/>
                </a:srgbClr>
              </a:outerShdw>
            </a:effectLst>
          </p:spPr>
          <p:txBody>
            <a:bodyPr lIns="29766" tIns="29766" rIns="29766" bIns="29766" anchor="ctr"/>
            <a:lstStyle/>
            <a:p>
              <a:pPr>
                <a:defRPr sz="3200">
                  <a:solidFill>
                    <a:srgbClr val="FFFFFF"/>
                  </a:solidFill>
                </a:defRPr>
              </a:pPr>
              <a:endParaRPr sz="1333"/>
            </a:p>
          </p:txBody>
        </p:sp>
        <p:sp>
          <p:nvSpPr>
            <p:cNvPr id="33" name="Shape 187">
              <a:extLst>
                <a:ext uri="{FF2B5EF4-FFF2-40B4-BE49-F238E27FC236}">
                  <a16:creationId xmlns:a16="http://schemas.microsoft.com/office/drawing/2014/main" id="{CA324FCA-B07A-F342-BC20-ED846926BAC6}"/>
                </a:ext>
              </a:extLst>
            </p:cNvPr>
            <p:cNvSpPr>
              <a:spLocks noChangeAspect="1"/>
            </p:cNvSpPr>
            <p:nvPr/>
          </p:nvSpPr>
          <p:spPr>
            <a:xfrm>
              <a:off x="9507702" y="3965653"/>
              <a:ext cx="759582" cy="759382"/>
            </a:xfrm>
            <a:prstGeom prst="ellipse">
              <a:avLst/>
            </a:prstGeom>
            <a:solidFill>
              <a:schemeClr val="bg1"/>
            </a:solidFill>
            <a:ln w="76200">
              <a:solidFill>
                <a:srgbClr val="F6F5F7"/>
              </a:solidFill>
              <a:miter lim="400000"/>
            </a:ln>
            <a:effectLst>
              <a:outerShdw blurRad="127000" dist="38100" rotWithShape="0">
                <a:srgbClr val="000000">
                  <a:alpha val="75000"/>
                </a:srgbClr>
              </a:outerShdw>
            </a:effectLst>
          </p:spPr>
          <p:txBody>
            <a:bodyPr lIns="29766" tIns="29766" rIns="29766" bIns="29766" anchor="ctr"/>
            <a:lstStyle/>
            <a:p>
              <a:pPr>
                <a:defRPr sz="3200">
                  <a:solidFill>
                    <a:srgbClr val="FFFFFF"/>
                  </a:solidFill>
                </a:defRPr>
              </a:pPr>
              <a:endParaRPr sz="1333"/>
            </a:p>
          </p:txBody>
        </p:sp>
        <p:pic>
          <p:nvPicPr>
            <p:cNvPr id="34" name="Picture 33">
              <a:extLst>
                <a:ext uri="{FF2B5EF4-FFF2-40B4-BE49-F238E27FC236}">
                  <a16:creationId xmlns:a16="http://schemas.microsoft.com/office/drawing/2014/main" id="{169FBE37-A303-7F46-8EF5-85D60AFD93FD}"/>
                </a:ext>
              </a:extLst>
            </p:cNvPr>
            <p:cNvPicPr>
              <a:picLocks noChangeAspect="1"/>
            </p:cNvPicPr>
            <p:nvPr/>
          </p:nvPicPr>
          <p:blipFill rotWithShape="1">
            <a:blip r:embed="rId3">
              <a:duotone>
                <a:schemeClr val="accent3">
                  <a:shade val="45000"/>
                  <a:satMod val="135000"/>
                </a:schemeClr>
                <a:prstClr val="white"/>
              </a:duotone>
            </a:blip>
            <a:srcRect l="20673" t="15312" r="20543" b="28889"/>
            <a:stretch/>
          </p:blipFill>
          <p:spPr>
            <a:xfrm>
              <a:off x="5875405" y="4200201"/>
              <a:ext cx="400106" cy="379691"/>
            </a:xfrm>
            <a:prstGeom prst="rect">
              <a:avLst/>
            </a:prstGeom>
            <a:solidFill>
              <a:schemeClr val="bg1"/>
            </a:solidFill>
          </p:spPr>
        </p:pic>
        <p:pic>
          <p:nvPicPr>
            <p:cNvPr id="35" name="Picture 34">
              <a:extLst>
                <a:ext uri="{FF2B5EF4-FFF2-40B4-BE49-F238E27FC236}">
                  <a16:creationId xmlns:a16="http://schemas.microsoft.com/office/drawing/2014/main" id="{19B7C486-C417-8240-94FE-30B3F2D6A4B7}"/>
                </a:ext>
              </a:extLst>
            </p:cNvPr>
            <p:cNvPicPr>
              <a:picLocks noChangeAspect="1"/>
            </p:cNvPicPr>
            <p:nvPr/>
          </p:nvPicPr>
          <p:blipFill rotWithShape="1">
            <a:blip r:embed="rId4">
              <a:duotone>
                <a:schemeClr val="accent3">
                  <a:shade val="45000"/>
                  <a:satMod val="135000"/>
                </a:schemeClr>
                <a:prstClr val="white"/>
              </a:duotone>
            </a:blip>
            <a:srcRect l="18669" t="11549" r="19376" b="26813"/>
            <a:stretch/>
          </p:blipFill>
          <p:spPr>
            <a:xfrm>
              <a:off x="9696619" y="4155498"/>
              <a:ext cx="381745" cy="379691"/>
            </a:xfrm>
            <a:prstGeom prst="rect">
              <a:avLst/>
            </a:prstGeom>
            <a:solidFill>
              <a:schemeClr val="bg1"/>
            </a:solidFill>
          </p:spPr>
        </p:pic>
        <p:pic>
          <p:nvPicPr>
            <p:cNvPr id="36" name="Picture 35">
              <a:extLst>
                <a:ext uri="{FF2B5EF4-FFF2-40B4-BE49-F238E27FC236}">
                  <a16:creationId xmlns:a16="http://schemas.microsoft.com/office/drawing/2014/main" id="{07F8B490-370B-A64C-9A11-3EFB90CC6F1D}"/>
                </a:ext>
              </a:extLst>
            </p:cNvPr>
            <p:cNvPicPr>
              <a:picLocks noChangeAspect="1"/>
            </p:cNvPicPr>
            <p:nvPr/>
          </p:nvPicPr>
          <p:blipFill rotWithShape="1">
            <a:blip r:embed="rId5">
              <a:duotone>
                <a:schemeClr val="accent3">
                  <a:shade val="45000"/>
                  <a:satMod val="135000"/>
                </a:schemeClr>
                <a:prstClr val="white"/>
              </a:duotone>
            </a:blip>
            <a:srcRect l="9773" t="2985" r="10033" b="16820"/>
            <a:stretch/>
          </p:blipFill>
          <p:spPr>
            <a:xfrm>
              <a:off x="1513837" y="4201751"/>
              <a:ext cx="379791" cy="379691"/>
            </a:xfrm>
            <a:prstGeom prst="rect">
              <a:avLst/>
            </a:prstGeom>
            <a:solidFill>
              <a:schemeClr val="bg1"/>
            </a:solidFill>
          </p:spPr>
        </p:pic>
        <p:sp>
          <p:nvSpPr>
            <p:cNvPr id="37" name="Shape 191">
              <a:extLst>
                <a:ext uri="{FF2B5EF4-FFF2-40B4-BE49-F238E27FC236}">
                  <a16:creationId xmlns:a16="http://schemas.microsoft.com/office/drawing/2014/main" id="{D6AA1924-53ED-DC47-B206-8491CFC5BD76}"/>
                </a:ext>
              </a:extLst>
            </p:cNvPr>
            <p:cNvSpPr/>
            <p:nvPr/>
          </p:nvSpPr>
          <p:spPr>
            <a:xfrm>
              <a:off x="6753577" y="4270920"/>
              <a:ext cx="913295" cy="318281"/>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p>
              <a:pPr algn="r" defTabSz="267880">
                <a:defRPr sz="3000" b="1">
                  <a:solidFill>
                    <a:srgbClr val="FFFFFF"/>
                  </a:solidFill>
                  <a:latin typeface="Helvetica"/>
                  <a:ea typeface="Helvetica"/>
                  <a:cs typeface="Helvetica"/>
                  <a:sym typeface="Helvetica"/>
                </a:defRPr>
              </a:pPr>
              <a:r>
                <a:rPr lang="en-US" sz="1333"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TRAININGS</a:t>
              </a:r>
              <a:endParaRPr sz="1333"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8" name="Shape 191">
              <a:extLst>
                <a:ext uri="{FF2B5EF4-FFF2-40B4-BE49-F238E27FC236}">
                  <a16:creationId xmlns:a16="http://schemas.microsoft.com/office/drawing/2014/main" id="{D002EE2B-E528-DD49-8B78-11B3EECF02A7}"/>
                </a:ext>
              </a:extLst>
            </p:cNvPr>
            <p:cNvSpPr/>
            <p:nvPr/>
          </p:nvSpPr>
          <p:spPr>
            <a:xfrm>
              <a:off x="10640190" y="4254038"/>
              <a:ext cx="1203411" cy="318281"/>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p>
              <a:pPr algn="r" defTabSz="267880">
                <a:defRPr sz="3000" b="1">
                  <a:solidFill>
                    <a:srgbClr val="FFFFFF"/>
                  </a:solidFill>
                  <a:latin typeface="Helvetica"/>
                  <a:ea typeface="Helvetica"/>
                  <a:cs typeface="Helvetica"/>
                  <a:sym typeface="Helvetica"/>
                </a:defRPr>
              </a:pPr>
              <a:r>
                <a:rPr lang="en-US" sz="1333"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DEPLOYMENTS</a:t>
              </a:r>
              <a:endParaRPr sz="1333"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Shape 191">
              <a:extLst>
                <a:ext uri="{FF2B5EF4-FFF2-40B4-BE49-F238E27FC236}">
                  <a16:creationId xmlns:a16="http://schemas.microsoft.com/office/drawing/2014/main" id="{583AEABC-B9D2-C24E-B419-AF9BF6A1E6A6}"/>
                </a:ext>
              </a:extLst>
            </p:cNvPr>
            <p:cNvSpPr/>
            <p:nvPr/>
          </p:nvSpPr>
          <p:spPr>
            <a:xfrm>
              <a:off x="2452696" y="4236272"/>
              <a:ext cx="1471655" cy="318281"/>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p>
              <a:pPr algn="r" defTabSz="267880">
                <a:defRPr sz="3000" b="1">
                  <a:solidFill>
                    <a:srgbClr val="FFFFFF"/>
                  </a:solidFill>
                  <a:latin typeface="Helvetica"/>
                  <a:ea typeface="Helvetica"/>
                  <a:cs typeface="Helvetica"/>
                  <a:sym typeface="Helvetica"/>
                </a:defRPr>
              </a:pPr>
              <a:r>
                <a:rPr lang="en-US" sz="1333"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DATA PROCESSING</a:t>
              </a:r>
              <a:endParaRPr sz="1333"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2" name="Picture 1"/>
          <p:cNvPicPr>
            <a:picLocks noChangeAspect="1"/>
          </p:cNvPicPr>
          <p:nvPr/>
        </p:nvPicPr>
        <p:blipFill>
          <a:blip r:embed="rId6"/>
          <a:stretch>
            <a:fillRect/>
          </a:stretch>
        </p:blipFill>
        <p:spPr>
          <a:xfrm>
            <a:off x="4987158" y="3118234"/>
            <a:ext cx="1052733" cy="1198090"/>
          </a:xfrm>
          <a:prstGeom prst="rect">
            <a:avLst/>
          </a:prstGeom>
        </p:spPr>
      </p:pic>
      <p:sp>
        <p:nvSpPr>
          <p:cNvPr id="46" name="Shape 191">
            <a:extLst>
              <a:ext uri="{FF2B5EF4-FFF2-40B4-BE49-F238E27FC236}">
                <a16:creationId xmlns:a16="http://schemas.microsoft.com/office/drawing/2014/main" id="{14BF365A-43EC-6147-8F08-2303B9A53784}"/>
              </a:ext>
            </a:extLst>
          </p:cNvPr>
          <p:cNvSpPr/>
          <p:nvPr/>
        </p:nvSpPr>
        <p:spPr>
          <a:xfrm>
            <a:off x="6199634" y="3554930"/>
            <a:ext cx="850266" cy="265234"/>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p>
            <a:pPr algn="r" defTabSz="267880">
              <a:defRPr sz="3000" b="1">
                <a:solidFill>
                  <a:srgbClr val="FFFFFF"/>
                </a:solidFill>
                <a:latin typeface="Helvetica"/>
                <a:ea typeface="Helvetica"/>
                <a:cs typeface="Helvetica"/>
                <a:sym typeface="Helvetica"/>
              </a:defRPr>
            </a:pPr>
            <a:r>
              <a:rPr lang="en-US" sz="1333" dirty="0" err="1">
                <a:solidFill>
                  <a:srgbClr val="595A5D"/>
                </a:solidFill>
                <a:latin typeface="Amazon Ember" panose="020B0603020204020204" pitchFamily="34" charset="0"/>
                <a:ea typeface="Amazon Ember" panose="020B0603020204020204" pitchFamily="34" charset="0"/>
                <a:cs typeface="Amazon Ember" panose="020B0603020204020204" pitchFamily="34" charset="0"/>
              </a:rPr>
              <a:t>SageMaker</a:t>
            </a:r>
            <a:endParaRPr lang="en-US" sz="1333"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Rounded Rectangle 19">
            <a:extLst>
              <a:ext uri="{FF2B5EF4-FFF2-40B4-BE49-F238E27FC236}">
                <a16:creationId xmlns:a16="http://schemas.microsoft.com/office/drawing/2014/main" id="{60BC3C3E-4382-42F8-9C5A-706BC98304FC}"/>
              </a:ext>
            </a:extLst>
          </p:cNvPr>
          <p:cNvSpPr/>
          <p:nvPr/>
        </p:nvSpPr>
        <p:spPr>
          <a:xfrm>
            <a:off x="202123" y="922940"/>
            <a:ext cx="11291378" cy="5046060"/>
          </a:xfrm>
          <a:prstGeom prst="roundRect">
            <a:avLst>
              <a:gd name="adj" fmla="val 2554"/>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b"/>
          <a:lstStyle/>
          <a:p>
            <a:pPr algn="ctr">
              <a:defRPr/>
            </a:pPr>
            <a:endParaRPr lang="en-US" sz="833" dirty="0">
              <a:solidFill>
                <a:schemeClr val="tx1"/>
              </a:solidFill>
              <a:latin typeface="Helvetica Neue"/>
              <a:cs typeface="Helvetica Neue"/>
            </a:endParaRPr>
          </a:p>
        </p:txBody>
      </p:sp>
    </p:spTree>
    <p:extLst>
      <p:ext uri="{BB962C8B-B14F-4D97-AF65-F5344CB8AC3E}">
        <p14:creationId xmlns:p14="http://schemas.microsoft.com/office/powerpoint/2010/main" val="200640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E0EEA-07A4-4E81-8EC4-1F791AAA472A}"/>
              </a:ext>
            </a:extLst>
          </p:cNvPr>
          <p:cNvSpPr>
            <a:spLocks noGrp="1"/>
          </p:cNvSpPr>
          <p:nvPr>
            <p:ph type="title"/>
          </p:nvPr>
        </p:nvSpPr>
        <p:spPr>
          <a:xfrm>
            <a:off x="838200" y="365125"/>
            <a:ext cx="10515600" cy="572769"/>
          </a:xfrm>
        </p:spPr>
        <p:txBody>
          <a:bodyPr>
            <a:normAutofit/>
          </a:bodyPr>
          <a:lstStyle/>
          <a:p>
            <a:r>
              <a:rPr lang="en-US" sz="3400" dirty="0"/>
              <a:t>Automated Data Ingestion (Azure Cloud Native Services)</a:t>
            </a:r>
          </a:p>
        </p:txBody>
      </p:sp>
      <p:grpSp>
        <p:nvGrpSpPr>
          <p:cNvPr id="20" name="Group 19">
            <a:extLst>
              <a:ext uri="{FF2B5EF4-FFF2-40B4-BE49-F238E27FC236}">
                <a16:creationId xmlns:a16="http://schemas.microsoft.com/office/drawing/2014/main" id="{58AFDF5B-2314-4D53-92A8-1FD4564D1557}"/>
              </a:ext>
            </a:extLst>
          </p:cNvPr>
          <p:cNvGrpSpPr/>
          <p:nvPr/>
        </p:nvGrpSpPr>
        <p:grpSpPr>
          <a:xfrm>
            <a:off x="3515013" y="1619680"/>
            <a:ext cx="1369713" cy="926025"/>
            <a:chOff x="3527425" y="3759307"/>
            <a:chExt cx="1643656" cy="1111229"/>
          </a:xfrm>
        </p:grpSpPr>
        <p:sp>
          <p:nvSpPr>
            <p:cNvPr id="66" name="Oval 65">
              <a:extLst>
                <a:ext uri="{FF2B5EF4-FFF2-40B4-BE49-F238E27FC236}">
                  <a16:creationId xmlns:a16="http://schemas.microsoft.com/office/drawing/2014/main" id="{CEAB08DF-FECC-4D90-AF90-E635A75D922D}"/>
                </a:ext>
              </a:extLst>
            </p:cNvPr>
            <p:cNvSpPr/>
            <p:nvPr/>
          </p:nvSpPr>
          <p:spPr>
            <a:xfrm>
              <a:off x="4013896" y="3759307"/>
              <a:ext cx="784171" cy="762661"/>
            </a:xfrm>
            <a:prstGeom prst="ellipse">
              <a:avLst/>
            </a:prstGeom>
            <a:noFill/>
            <a:ln w="381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67" name="Freeform 29">
              <a:extLst>
                <a:ext uri="{FF2B5EF4-FFF2-40B4-BE49-F238E27FC236}">
                  <a16:creationId xmlns:a16="http://schemas.microsoft.com/office/drawing/2014/main" id="{300A2409-6E55-41A0-AD68-7F4A3BA815B0}"/>
                </a:ext>
              </a:extLst>
            </p:cNvPr>
            <p:cNvSpPr/>
            <p:nvPr/>
          </p:nvSpPr>
          <p:spPr bwMode="auto">
            <a:xfrm>
              <a:off x="4186728" y="3885350"/>
              <a:ext cx="474155" cy="48765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77717" tIns="38858" rIns="77717" bIns="38858" numCol="1" spcCol="0" rtlCol="0" fromWordArt="0" anchor="ctr" anchorCtr="0" forceAA="0" compatLnSpc="1">
              <a:prstTxWarp prst="textNoShape">
                <a:avLst/>
              </a:prstTxWarp>
              <a:noAutofit/>
            </a:bodyPr>
            <a:lstStyle/>
            <a:p>
              <a:pPr algn="ctr" defTabSz="792492" fontAlgn="base">
                <a:spcBef>
                  <a:spcPct val="0"/>
                </a:spcBef>
                <a:spcAft>
                  <a:spcPct val="0"/>
                </a:spcAft>
                <a:defRPr/>
              </a:pPr>
              <a:endParaRPr lang="en-US" sz="2040" kern="0">
                <a:solidFill>
                  <a:srgbClr val="FFFFFF"/>
                </a:solidFill>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2C2A5A94-6903-4625-B168-2A6A8FE6A95F}"/>
                </a:ext>
              </a:extLst>
            </p:cNvPr>
            <p:cNvSpPr txBox="1"/>
            <p:nvPr/>
          </p:nvSpPr>
          <p:spPr>
            <a:xfrm>
              <a:off x="3527425" y="4575071"/>
              <a:ext cx="1643656" cy="295465"/>
            </a:xfrm>
            <a:prstGeom prst="rect">
              <a:avLst/>
            </a:prstGeom>
            <a:noFill/>
          </p:spPr>
          <p:txBody>
            <a:bodyPr wrap="square" rtlCol="0">
              <a:spAutoFit/>
            </a:bodyPr>
            <a:lstStyle/>
            <a:p>
              <a:pPr algn="ctr"/>
              <a:r>
                <a:rPr lang="en-GB" sz="1000" dirty="0"/>
                <a:t>Azure Data Factory</a:t>
              </a:r>
            </a:p>
          </p:txBody>
        </p:sp>
      </p:grpSp>
      <p:grpSp>
        <p:nvGrpSpPr>
          <p:cNvPr id="16" name="Group 15">
            <a:extLst>
              <a:ext uri="{FF2B5EF4-FFF2-40B4-BE49-F238E27FC236}">
                <a16:creationId xmlns:a16="http://schemas.microsoft.com/office/drawing/2014/main" id="{06EE5751-7936-45FD-9CA4-A506D22F8724}"/>
              </a:ext>
            </a:extLst>
          </p:cNvPr>
          <p:cNvGrpSpPr/>
          <p:nvPr/>
        </p:nvGrpSpPr>
        <p:grpSpPr>
          <a:xfrm>
            <a:off x="5017271" y="2728831"/>
            <a:ext cx="1369716" cy="1085037"/>
            <a:chOff x="5107843" y="2330795"/>
            <a:chExt cx="1643659" cy="1302044"/>
          </a:xfrm>
        </p:grpSpPr>
        <p:sp>
          <p:nvSpPr>
            <p:cNvPr id="77" name="Oval 76">
              <a:extLst>
                <a:ext uri="{FF2B5EF4-FFF2-40B4-BE49-F238E27FC236}">
                  <a16:creationId xmlns:a16="http://schemas.microsoft.com/office/drawing/2014/main" id="{DE685E28-C775-40A1-A1C2-CFB7ACD3B0BD}"/>
                </a:ext>
              </a:extLst>
            </p:cNvPr>
            <p:cNvSpPr/>
            <p:nvPr/>
          </p:nvSpPr>
          <p:spPr>
            <a:xfrm>
              <a:off x="5509413" y="2330795"/>
              <a:ext cx="784171" cy="762661"/>
            </a:xfrm>
            <a:prstGeom prst="ellipse">
              <a:avLst/>
            </a:prstGeom>
            <a:noFill/>
            <a:ln w="381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pic>
          <p:nvPicPr>
            <p:cNvPr id="112" name="Picture 111">
              <a:extLst>
                <a:ext uri="{FF2B5EF4-FFF2-40B4-BE49-F238E27FC236}">
                  <a16:creationId xmlns:a16="http://schemas.microsoft.com/office/drawing/2014/main" id="{0524A551-7998-460D-9DB5-940959AE216C}"/>
                </a:ext>
              </a:extLst>
            </p:cNvPr>
            <p:cNvPicPr>
              <a:picLocks noChangeAspect="1"/>
            </p:cNvPicPr>
            <p:nvPr/>
          </p:nvPicPr>
          <p:blipFill>
            <a:blip r:embed="rId2">
              <a:clrChange>
                <a:clrFrom>
                  <a:srgbClr val="FFFFFF"/>
                </a:clrFrom>
                <a:clrTo>
                  <a:srgbClr val="FFFFFF">
                    <a:alpha val="0"/>
                  </a:srgbClr>
                </a:clrTo>
              </a:clrChange>
              <a:biLevel thresh="50000"/>
            </a:blip>
            <a:stretch>
              <a:fillRect/>
            </a:stretch>
          </p:blipFill>
          <p:spPr>
            <a:xfrm>
              <a:off x="5629032" y="2441728"/>
              <a:ext cx="588830" cy="572679"/>
            </a:xfrm>
            <a:prstGeom prst="rect">
              <a:avLst/>
            </a:prstGeom>
          </p:spPr>
        </p:pic>
        <p:sp>
          <p:nvSpPr>
            <p:cNvPr id="117" name="TextBox 116">
              <a:extLst>
                <a:ext uri="{FF2B5EF4-FFF2-40B4-BE49-F238E27FC236}">
                  <a16:creationId xmlns:a16="http://schemas.microsoft.com/office/drawing/2014/main" id="{6BF841C6-F2B8-4A2C-8989-74A6166C3D1D}"/>
                </a:ext>
              </a:extLst>
            </p:cNvPr>
            <p:cNvSpPr txBox="1"/>
            <p:nvPr/>
          </p:nvSpPr>
          <p:spPr>
            <a:xfrm>
              <a:off x="5107843" y="3152707"/>
              <a:ext cx="1643659" cy="480132"/>
            </a:xfrm>
            <a:prstGeom prst="rect">
              <a:avLst/>
            </a:prstGeom>
            <a:noFill/>
          </p:spPr>
          <p:txBody>
            <a:bodyPr wrap="square" rtlCol="0">
              <a:spAutoFit/>
            </a:bodyPr>
            <a:lstStyle/>
            <a:p>
              <a:pPr algn="ctr"/>
              <a:r>
                <a:rPr lang="en-GB" sz="1000" dirty="0"/>
                <a:t>Azure Blob (Staging / Unstructured Data)</a:t>
              </a:r>
            </a:p>
          </p:txBody>
        </p:sp>
      </p:grpSp>
      <p:grpSp>
        <p:nvGrpSpPr>
          <p:cNvPr id="11" name="Group 10">
            <a:extLst>
              <a:ext uri="{FF2B5EF4-FFF2-40B4-BE49-F238E27FC236}">
                <a16:creationId xmlns:a16="http://schemas.microsoft.com/office/drawing/2014/main" id="{5F948EB0-AF25-47AA-8D4A-1F223EFE6335}"/>
              </a:ext>
            </a:extLst>
          </p:cNvPr>
          <p:cNvGrpSpPr/>
          <p:nvPr/>
        </p:nvGrpSpPr>
        <p:grpSpPr>
          <a:xfrm>
            <a:off x="9270466" y="1600829"/>
            <a:ext cx="1369715" cy="1118927"/>
            <a:chOff x="9576516" y="2345017"/>
            <a:chExt cx="1643658" cy="1342712"/>
          </a:xfrm>
        </p:grpSpPr>
        <p:pic>
          <p:nvPicPr>
            <p:cNvPr id="106" name="Picture 105">
              <a:extLst>
                <a:ext uri="{FF2B5EF4-FFF2-40B4-BE49-F238E27FC236}">
                  <a16:creationId xmlns:a16="http://schemas.microsoft.com/office/drawing/2014/main" id="{5F610172-BBFD-43BF-8379-8BA367A1162F}"/>
                </a:ext>
              </a:extLst>
            </p:cNvPr>
            <p:cNvPicPr>
              <a:picLocks noChangeAspect="1"/>
            </p:cNvPicPr>
            <p:nvPr/>
          </p:nvPicPr>
          <p:blipFill>
            <a:blip r:embed="rId3">
              <a:biLevel thresh="50000"/>
            </a:blip>
            <a:stretch>
              <a:fillRect/>
            </a:stretch>
          </p:blipFill>
          <p:spPr>
            <a:xfrm>
              <a:off x="10194434" y="2510256"/>
              <a:ext cx="335259" cy="396947"/>
            </a:xfrm>
            <a:prstGeom prst="rect">
              <a:avLst/>
            </a:prstGeom>
          </p:spPr>
        </p:pic>
        <p:sp>
          <p:nvSpPr>
            <p:cNvPr id="107" name="Oval 106">
              <a:extLst>
                <a:ext uri="{FF2B5EF4-FFF2-40B4-BE49-F238E27FC236}">
                  <a16:creationId xmlns:a16="http://schemas.microsoft.com/office/drawing/2014/main" id="{28317AFC-F5BD-4734-99E7-91476C6476BF}"/>
                </a:ext>
              </a:extLst>
            </p:cNvPr>
            <p:cNvSpPr/>
            <p:nvPr/>
          </p:nvSpPr>
          <p:spPr>
            <a:xfrm>
              <a:off x="9969978" y="2345017"/>
              <a:ext cx="784171" cy="762661"/>
            </a:xfrm>
            <a:prstGeom prst="ellipse">
              <a:avLst/>
            </a:prstGeom>
            <a:noFill/>
            <a:ln w="381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123" name="TextBox 122">
              <a:extLst>
                <a:ext uri="{FF2B5EF4-FFF2-40B4-BE49-F238E27FC236}">
                  <a16:creationId xmlns:a16="http://schemas.microsoft.com/office/drawing/2014/main" id="{66DFF32C-5C71-48E9-A358-B16E6524470E}"/>
                </a:ext>
              </a:extLst>
            </p:cNvPr>
            <p:cNvSpPr txBox="1"/>
            <p:nvPr/>
          </p:nvSpPr>
          <p:spPr>
            <a:xfrm>
              <a:off x="9576516" y="3207597"/>
              <a:ext cx="1643658" cy="480132"/>
            </a:xfrm>
            <a:prstGeom prst="rect">
              <a:avLst/>
            </a:prstGeom>
            <a:noFill/>
          </p:spPr>
          <p:txBody>
            <a:bodyPr wrap="square" rtlCol="0">
              <a:spAutoFit/>
            </a:bodyPr>
            <a:lstStyle/>
            <a:p>
              <a:pPr algn="ctr"/>
              <a:r>
                <a:rPr lang="en-GB" sz="1000" dirty="0"/>
                <a:t>Power BI</a:t>
              </a:r>
            </a:p>
            <a:p>
              <a:pPr algn="ctr"/>
              <a:r>
                <a:rPr lang="en-GB" sz="1000" dirty="0"/>
                <a:t>(Report / Dashboard)</a:t>
              </a:r>
            </a:p>
          </p:txBody>
        </p:sp>
      </p:grpSp>
      <p:grpSp>
        <p:nvGrpSpPr>
          <p:cNvPr id="212" name="Group 211">
            <a:extLst>
              <a:ext uri="{FF2B5EF4-FFF2-40B4-BE49-F238E27FC236}">
                <a16:creationId xmlns:a16="http://schemas.microsoft.com/office/drawing/2014/main" id="{F266E03E-FC93-433C-BEF2-2C589830D35C}"/>
              </a:ext>
            </a:extLst>
          </p:cNvPr>
          <p:cNvGrpSpPr/>
          <p:nvPr/>
        </p:nvGrpSpPr>
        <p:grpSpPr>
          <a:xfrm>
            <a:off x="2332540" y="4986900"/>
            <a:ext cx="1041032" cy="246221"/>
            <a:chOff x="935707" y="2362200"/>
            <a:chExt cx="1121693" cy="293723"/>
          </a:xfrm>
        </p:grpSpPr>
        <p:sp>
          <p:nvSpPr>
            <p:cNvPr id="136" name="Oval 135">
              <a:extLst>
                <a:ext uri="{FF2B5EF4-FFF2-40B4-BE49-F238E27FC236}">
                  <a16:creationId xmlns:a16="http://schemas.microsoft.com/office/drawing/2014/main" id="{66BEE6F1-DA30-4E47-9019-E4925B916382}"/>
                </a:ext>
              </a:extLst>
            </p:cNvPr>
            <p:cNvSpPr>
              <a:spLocks noChangeAspect="1"/>
            </p:cNvSpPr>
            <p:nvPr/>
          </p:nvSpPr>
          <p:spPr>
            <a:xfrm>
              <a:off x="935707" y="2386400"/>
              <a:ext cx="228600" cy="228600"/>
            </a:xfrm>
            <a:prstGeom prst="ellipse">
              <a:avLst/>
            </a:prstGeom>
            <a:noFill/>
            <a:ln w="381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137" name="TextBox 136">
              <a:extLst>
                <a:ext uri="{FF2B5EF4-FFF2-40B4-BE49-F238E27FC236}">
                  <a16:creationId xmlns:a16="http://schemas.microsoft.com/office/drawing/2014/main" id="{F8C22EBC-C6B9-4BEB-8D1C-969B51CBE9BA}"/>
                </a:ext>
              </a:extLst>
            </p:cNvPr>
            <p:cNvSpPr txBox="1"/>
            <p:nvPr/>
          </p:nvSpPr>
          <p:spPr>
            <a:xfrm>
              <a:off x="1201747" y="2362200"/>
              <a:ext cx="855653" cy="293723"/>
            </a:xfrm>
            <a:prstGeom prst="rect">
              <a:avLst/>
            </a:prstGeom>
            <a:noFill/>
          </p:spPr>
          <p:txBody>
            <a:bodyPr wrap="square" rtlCol="0">
              <a:spAutoFit/>
            </a:bodyPr>
            <a:lstStyle/>
            <a:p>
              <a:r>
                <a:rPr lang="en-GB" sz="1000" dirty="0"/>
                <a:t>DB</a:t>
              </a:r>
            </a:p>
          </p:txBody>
        </p:sp>
      </p:grpSp>
      <p:grpSp>
        <p:nvGrpSpPr>
          <p:cNvPr id="210" name="Group 209">
            <a:extLst>
              <a:ext uri="{FF2B5EF4-FFF2-40B4-BE49-F238E27FC236}">
                <a16:creationId xmlns:a16="http://schemas.microsoft.com/office/drawing/2014/main" id="{3179BBE7-E3C9-447B-A135-5AB9BE779562}"/>
              </a:ext>
            </a:extLst>
          </p:cNvPr>
          <p:cNvGrpSpPr/>
          <p:nvPr/>
        </p:nvGrpSpPr>
        <p:grpSpPr>
          <a:xfrm>
            <a:off x="2332540" y="5299231"/>
            <a:ext cx="1041032" cy="246221"/>
            <a:chOff x="935707" y="3072192"/>
            <a:chExt cx="1121693" cy="293723"/>
          </a:xfrm>
        </p:grpSpPr>
        <p:sp>
          <p:nvSpPr>
            <p:cNvPr id="143" name="Oval 142">
              <a:extLst>
                <a:ext uri="{FF2B5EF4-FFF2-40B4-BE49-F238E27FC236}">
                  <a16:creationId xmlns:a16="http://schemas.microsoft.com/office/drawing/2014/main" id="{A29AB001-F55A-46FD-8D88-60EBAA5340AD}"/>
                </a:ext>
              </a:extLst>
            </p:cNvPr>
            <p:cNvSpPr>
              <a:spLocks noChangeAspect="1"/>
            </p:cNvSpPr>
            <p:nvPr/>
          </p:nvSpPr>
          <p:spPr>
            <a:xfrm>
              <a:off x="935707" y="3096392"/>
              <a:ext cx="228600" cy="228600"/>
            </a:xfrm>
            <a:prstGeom prst="ellipse">
              <a:avLst/>
            </a:prstGeom>
            <a:noFill/>
            <a:ln w="381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144" name="TextBox 143">
              <a:extLst>
                <a:ext uri="{FF2B5EF4-FFF2-40B4-BE49-F238E27FC236}">
                  <a16:creationId xmlns:a16="http://schemas.microsoft.com/office/drawing/2014/main" id="{9DB331E6-FE7D-4F80-8AC4-533E45FA2A7D}"/>
                </a:ext>
              </a:extLst>
            </p:cNvPr>
            <p:cNvSpPr txBox="1"/>
            <p:nvPr/>
          </p:nvSpPr>
          <p:spPr>
            <a:xfrm>
              <a:off x="1201747" y="3072192"/>
              <a:ext cx="855653" cy="293723"/>
            </a:xfrm>
            <a:prstGeom prst="rect">
              <a:avLst/>
            </a:prstGeom>
            <a:noFill/>
          </p:spPr>
          <p:txBody>
            <a:bodyPr wrap="square" rtlCol="0">
              <a:spAutoFit/>
            </a:bodyPr>
            <a:lstStyle/>
            <a:p>
              <a:r>
                <a:rPr lang="en-GB" sz="1000" dirty="0"/>
                <a:t>Documents</a:t>
              </a:r>
            </a:p>
          </p:txBody>
        </p:sp>
      </p:grpSp>
      <p:grpSp>
        <p:nvGrpSpPr>
          <p:cNvPr id="12" name="Group 11">
            <a:extLst>
              <a:ext uri="{FF2B5EF4-FFF2-40B4-BE49-F238E27FC236}">
                <a16:creationId xmlns:a16="http://schemas.microsoft.com/office/drawing/2014/main" id="{7AE463AE-2924-4B30-A1EF-3F4D817B99E6}"/>
              </a:ext>
            </a:extLst>
          </p:cNvPr>
          <p:cNvGrpSpPr/>
          <p:nvPr/>
        </p:nvGrpSpPr>
        <p:grpSpPr>
          <a:xfrm>
            <a:off x="6413500" y="1592086"/>
            <a:ext cx="1369715" cy="1121036"/>
            <a:chOff x="8083552" y="2318333"/>
            <a:chExt cx="1643658" cy="1345243"/>
          </a:xfrm>
        </p:grpSpPr>
        <p:sp>
          <p:nvSpPr>
            <p:cNvPr id="130" name="TextBox 129">
              <a:extLst>
                <a:ext uri="{FF2B5EF4-FFF2-40B4-BE49-F238E27FC236}">
                  <a16:creationId xmlns:a16="http://schemas.microsoft.com/office/drawing/2014/main" id="{34A379A8-C36E-4689-B74C-F8E7266C77DE}"/>
                </a:ext>
              </a:extLst>
            </p:cNvPr>
            <p:cNvSpPr txBox="1"/>
            <p:nvPr/>
          </p:nvSpPr>
          <p:spPr>
            <a:xfrm>
              <a:off x="8083552" y="3183444"/>
              <a:ext cx="1643658" cy="480132"/>
            </a:xfrm>
            <a:prstGeom prst="rect">
              <a:avLst/>
            </a:prstGeom>
            <a:noFill/>
          </p:spPr>
          <p:txBody>
            <a:bodyPr wrap="square" rtlCol="0">
              <a:spAutoFit/>
            </a:bodyPr>
            <a:lstStyle/>
            <a:p>
              <a:pPr algn="ctr"/>
              <a:r>
                <a:rPr lang="en-GB" sz="1000" dirty="0"/>
                <a:t>Data Catalog (Metadata Mgmt.)</a:t>
              </a:r>
            </a:p>
          </p:txBody>
        </p:sp>
        <p:sp>
          <p:nvSpPr>
            <p:cNvPr id="109" name="Oval 108">
              <a:extLst>
                <a:ext uri="{FF2B5EF4-FFF2-40B4-BE49-F238E27FC236}">
                  <a16:creationId xmlns:a16="http://schemas.microsoft.com/office/drawing/2014/main" id="{0D345D9E-07D8-4BB0-936B-346A0BB2375D}"/>
                </a:ext>
              </a:extLst>
            </p:cNvPr>
            <p:cNvSpPr/>
            <p:nvPr/>
          </p:nvSpPr>
          <p:spPr>
            <a:xfrm>
              <a:off x="8494328" y="2318333"/>
              <a:ext cx="784171" cy="762661"/>
            </a:xfrm>
            <a:prstGeom prst="ellipse">
              <a:avLst/>
            </a:prstGeom>
            <a:noFill/>
            <a:ln w="381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pic>
          <p:nvPicPr>
            <p:cNvPr id="196" name="Picture 195">
              <a:extLst>
                <a:ext uri="{FF2B5EF4-FFF2-40B4-BE49-F238E27FC236}">
                  <a16:creationId xmlns:a16="http://schemas.microsoft.com/office/drawing/2014/main" id="{DA424B84-6BF2-4CE7-9CEA-46F8CEDFA4F9}"/>
                </a:ext>
              </a:extLst>
            </p:cNvPr>
            <p:cNvPicPr>
              <a:picLocks noChangeAspect="1"/>
            </p:cNvPicPr>
            <p:nvPr/>
          </p:nvPicPr>
          <p:blipFill>
            <a:blip r:embed="rId4">
              <a:biLevel thresh="50000"/>
            </a:blip>
            <a:stretch>
              <a:fillRect/>
            </a:stretch>
          </p:blipFill>
          <p:spPr>
            <a:xfrm>
              <a:off x="8677829" y="2497693"/>
              <a:ext cx="443644" cy="459614"/>
            </a:xfrm>
            <a:prstGeom prst="rect">
              <a:avLst/>
            </a:prstGeom>
          </p:spPr>
        </p:pic>
      </p:grpSp>
      <p:sp>
        <p:nvSpPr>
          <p:cNvPr id="51" name="Rectangle 50">
            <a:extLst>
              <a:ext uri="{FF2B5EF4-FFF2-40B4-BE49-F238E27FC236}">
                <a16:creationId xmlns:a16="http://schemas.microsoft.com/office/drawing/2014/main" id="{E849F4EF-06A9-4527-817E-003C7E3EEE4D}"/>
              </a:ext>
            </a:extLst>
          </p:cNvPr>
          <p:cNvSpPr/>
          <p:nvPr/>
        </p:nvSpPr>
        <p:spPr>
          <a:xfrm>
            <a:off x="2169172" y="1016001"/>
            <a:ext cx="1369715" cy="50606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1167" b="1" dirty="0">
                <a:solidFill>
                  <a:schemeClr val="bg1"/>
                </a:solidFill>
              </a:rPr>
              <a:t>Data Sources</a:t>
            </a:r>
          </a:p>
        </p:txBody>
      </p:sp>
      <p:sp>
        <p:nvSpPr>
          <p:cNvPr id="52" name="Rectangle 51">
            <a:extLst>
              <a:ext uri="{FF2B5EF4-FFF2-40B4-BE49-F238E27FC236}">
                <a16:creationId xmlns:a16="http://schemas.microsoft.com/office/drawing/2014/main" id="{76BB0D59-F855-4507-9CC8-0B8451175EFC}"/>
              </a:ext>
            </a:extLst>
          </p:cNvPr>
          <p:cNvSpPr/>
          <p:nvPr/>
        </p:nvSpPr>
        <p:spPr>
          <a:xfrm>
            <a:off x="3586158" y="1016001"/>
            <a:ext cx="1369715" cy="50606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1167" b="1" dirty="0">
                <a:solidFill>
                  <a:schemeClr val="bg1"/>
                </a:solidFill>
              </a:rPr>
              <a:t>Ingest, Integrate &amp; Transform</a:t>
            </a:r>
          </a:p>
        </p:txBody>
      </p:sp>
      <p:sp>
        <p:nvSpPr>
          <p:cNvPr id="54" name="Rectangle 53">
            <a:extLst>
              <a:ext uri="{FF2B5EF4-FFF2-40B4-BE49-F238E27FC236}">
                <a16:creationId xmlns:a16="http://schemas.microsoft.com/office/drawing/2014/main" id="{8C845B7B-A9CD-4F43-A620-8455B336AAAE}"/>
              </a:ext>
            </a:extLst>
          </p:cNvPr>
          <p:cNvSpPr/>
          <p:nvPr/>
        </p:nvSpPr>
        <p:spPr>
          <a:xfrm>
            <a:off x="5005078" y="1016001"/>
            <a:ext cx="1369715" cy="50606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1167" b="1" dirty="0">
                <a:solidFill>
                  <a:schemeClr val="bg1"/>
                </a:solidFill>
              </a:rPr>
              <a:t>Store</a:t>
            </a:r>
          </a:p>
        </p:txBody>
      </p:sp>
      <p:sp>
        <p:nvSpPr>
          <p:cNvPr id="55" name="Rectangle 54">
            <a:extLst>
              <a:ext uri="{FF2B5EF4-FFF2-40B4-BE49-F238E27FC236}">
                <a16:creationId xmlns:a16="http://schemas.microsoft.com/office/drawing/2014/main" id="{4F42C244-C130-42B8-B115-614C61E0CA6E}"/>
              </a:ext>
            </a:extLst>
          </p:cNvPr>
          <p:cNvSpPr/>
          <p:nvPr/>
        </p:nvSpPr>
        <p:spPr>
          <a:xfrm>
            <a:off x="6422065" y="1016001"/>
            <a:ext cx="1369715" cy="50606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1167" b="1" dirty="0">
                <a:solidFill>
                  <a:schemeClr val="bg1"/>
                </a:solidFill>
              </a:rPr>
              <a:t>Govern</a:t>
            </a:r>
          </a:p>
        </p:txBody>
      </p:sp>
      <p:sp>
        <p:nvSpPr>
          <p:cNvPr id="56" name="Rectangle 55">
            <a:extLst>
              <a:ext uri="{FF2B5EF4-FFF2-40B4-BE49-F238E27FC236}">
                <a16:creationId xmlns:a16="http://schemas.microsoft.com/office/drawing/2014/main" id="{FFB0AC5F-E3AE-40DE-818A-9311D46FBF93}"/>
              </a:ext>
            </a:extLst>
          </p:cNvPr>
          <p:cNvSpPr/>
          <p:nvPr/>
        </p:nvSpPr>
        <p:spPr>
          <a:xfrm>
            <a:off x="7839053" y="1016001"/>
            <a:ext cx="1369715" cy="50606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1167" b="1" dirty="0">
                <a:solidFill>
                  <a:schemeClr val="bg1"/>
                </a:solidFill>
              </a:rPr>
              <a:t>Analyze</a:t>
            </a:r>
          </a:p>
        </p:txBody>
      </p:sp>
      <p:sp>
        <p:nvSpPr>
          <p:cNvPr id="57" name="Rectangle 56">
            <a:extLst>
              <a:ext uri="{FF2B5EF4-FFF2-40B4-BE49-F238E27FC236}">
                <a16:creationId xmlns:a16="http://schemas.microsoft.com/office/drawing/2014/main" id="{45B524E3-4F09-40B1-84FC-2EA8DF74809E}"/>
              </a:ext>
            </a:extLst>
          </p:cNvPr>
          <p:cNvSpPr/>
          <p:nvPr/>
        </p:nvSpPr>
        <p:spPr>
          <a:xfrm>
            <a:off x="9256038" y="1016001"/>
            <a:ext cx="1369715" cy="50606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1167" b="1" dirty="0">
                <a:solidFill>
                  <a:schemeClr val="bg1"/>
                </a:solidFill>
              </a:rPr>
              <a:t>Consume</a:t>
            </a:r>
          </a:p>
        </p:txBody>
      </p:sp>
      <p:sp>
        <p:nvSpPr>
          <p:cNvPr id="58" name="Rectangle 57">
            <a:extLst>
              <a:ext uri="{FF2B5EF4-FFF2-40B4-BE49-F238E27FC236}">
                <a16:creationId xmlns:a16="http://schemas.microsoft.com/office/drawing/2014/main" id="{91BA11B4-0284-4D88-8197-EC730309016D}"/>
              </a:ext>
            </a:extLst>
          </p:cNvPr>
          <p:cNvSpPr/>
          <p:nvPr/>
        </p:nvSpPr>
        <p:spPr>
          <a:xfrm>
            <a:off x="2169172" y="1016001"/>
            <a:ext cx="1369715" cy="5245364"/>
          </a:xfrm>
          <a:prstGeom prst="rect">
            <a:avLst/>
          </a:prstGeom>
          <a:noFill/>
          <a:ln>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59" name="Rectangle 58">
            <a:extLst>
              <a:ext uri="{FF2B5EF4-FFF2-40B4-BE49-F238E27FC236}">
                <a16:creationId xmlns:a16="http://schemas.microsoft.com/office/drawing/2014/main" id="{D942ACED-2894-4987-8F6E-1745601BBA74}"/>
              </a:ext>
            </a:extLst>
          </p:cNvPr>
          <p:cNvSpPr/>
          <p:nvPr/>
        </p:nvSpPr>
        <p:spPr>
          <a:xfrm>
            <a:off x="3586158" y="1016001"/>
            <a:ext cx="1369715" cy="5245364"/>
          </a:xfrm>
          <a:prstGeom prst="rect">
            <a:avLst/>
          </a:prstGeom>
          <a:noFill/>
          <a:ln>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61" name="Rectangle 60">
            <a:extLst>
              <a:ext uri="{FF2B5EF4-FFF2-40B4-BE49-F238E27FC236}">
                <a16:creationId xmlns:a16="http://schemas.microsoft.com/office/drawing/2014/main" id="{E2653E61-5D0C-4CC7-8F69-2EF07254C101}"/>
              </a:ext>
            </a:extLst>
          </p:cNvPr>
          <p:cNvSpPr/>
          <p:nvPr/>
        </p:nvSpPr>
        <p:spPr>
          <a:xfrm>
            <a:off x="5005078" y="1016001"/>
            <a:ext cx="1369715" cy="5245364"/>
          </a:xfrm>
          <a:prstGeom prst="rect">
            <a:avLst/>
          </a:prstGeom>
          <a:noFill/>
          <a:ln>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62" name="Rectangle 61">
            <a:extLst>
              <a:ext uri="{FF2B5EF4-FFF2-40B4-BE49-F238E27FC236}">
                <a16:creationId xmlns:a16="http://schemas.microsoft.com/office/drawing/2014/main" id="{9CA8D016-29E7-4698-8127-FF247EDDEBBE}"/>
              </a:ext>
            </a:extLst>
          </p:cNvPr>
          <p:cNvSpPr/>
          <p:nvPr/>
        </p:nvSpPr>
        <p:spPr>
          <a:xfrm>
            <a:off x="6422065" y="1016001"/>
            <a:ext cx="1369715" cy="5245364"/>
          </a:xfrm>
          <a:prstGeom prst="rect">
            <a:avLst/>
          </a:prstGeom>
          <a:noFill/>
          <a:ln>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63" name="Rectangle 62">
            <a:extLst>
              <a:ext uri="{FF2B5EF4-FFF2-40B4-BE49-F238E27FC236}">
                <a16:creationId xmlns:a16="http://schemas.microsoft.com/office/drawing/2014/main" id="{7C56B9DC-ACF8-49B9-BEE0-9E8FE3CBB95D}"/>
              </a:ext>
            </a:extLst>
          </p:cNvPr>
          <p:cNvSpPr/>
          <p:nvPr/>
        </p:nvSpPr>
        <p:spPr>
          <a:xfrm>
            <a:off x="7839053" y="1016001"/>
            <a:ext cx="1369715" cy="5245364"/>
          </a:xfrm>
          <a:prstGeom prst="rect">
            <a:avLst/>
          </a:prstGeom>
          <a:noFill/>
          <a:ln>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64" name="Rectangle 63">
            <a:extLst>
              <a:ext uri="{FF2B5EF4-FFF2-40B4-BE49-F238E27FC236}">
                <a16:creationId xmlns:a16="http://schemas.microsoft.com/office/drawing/2014/main" id="{938D1291-BC2F-4946-9CA6-26EE1C30A15A}"/>
              </a:ext>
            </a:extLst>
          </p:cNvPr>
          <p:cNvSpPr/>
          <p:nvPr/>
        </p:nvSpPr>
        <p:spPr>
          <a:xfrm>
            <a:off x="9256038" y="1016001"/>
            <a:ext cx="1369715" cy="5245364"/>
          </a:xfrm>
          <a:prstGeom prst="rect">
            <a:avLst/>
          </a:prstGeom>
          <a:noFill/>
          <a:ln>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grpSp>
        <p:nvGrpSpPr>
          <p:cNvPr id="21" name="Group 20">
            <a:extLst>
              <a:ext uri="{FF2B5EF4-FFF2-40B4-BE49-F238E27FC236}">
                <a16:creationId xmlns:a16="http://schemas.microsoft.com/office/drawing/2014/main" id="{66F8AD23-4596-478F-84CA-B4EA82895A09}"/>
              </a:ext>
            </a:extLst>
          </p:cNvPr>
          <p:cNvGrpSpPr/>
          <p:nvPr/>
        </p:nvGrpSpPr>
        <p:grpSpPr>
          <a:xfrm>
            <a:off x="3589646" y="3935174"/>
            <a:ext cx="1336338" cy="1073058"/>
            <a:chOff x="2119265" y="2331697"/>
            <a:chExt cx="1603605" cy="1287669"/>
          </a:xfrm>
        </p:grpSpPr>
        <p:sp>
          <p:nvSpPr>
            <p:cNvPr id="69" name="Oval 68">
              <a:extLst>
                <a:ext uri="{FF2B5EF4-FFF2-40B4-BE49-F238E27FC236}">
                  <a16:creationId xmlns:a16="http://schemas.microsoft.com/office/drawing/2014/main" id="{FE509061-EE0A-43FA-B36F-29353DD0CFF9}"/>
                </a:ext>
              </a:extLst>
            </p:cNvPr>
            <p:cNvSpPr/>
            <p:nvPr/>
          </p:nvSpPr>
          <p:spPr>
            <a:xfrm>
              <a:off x="2528615" y="2331697"/>
              <a:ext cx="784171" cy="762661"/>
            </a:xfrm>
            <a:prstGeom prst="ellipse">
              <a:avLst/>
            </a:prstGeom>
            <a:solidFill>
              <a:schemeClr val="bg1"/>
            </a:solidFill>
            <a:ln w="381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113" name="TextBox 112">
              <a:extLst>
                <a:ext uri="{FF2B5EF4-FFF2-40B4-BE49-F238E27FC236}">
                  <a16:creationId xmlns:a16="http://schemas.microsoft.com/office/drawing/2014/main" id="{588C9F64-ECAD-4967-B71B-8643FB33121F}"/>
                </a:ext>
              </a:extLst>
            </p:cNvPr>
            <p:cNvSpPr txBox="1"/>
            <p:nvPr/>
          </p:nvSpPr>
          <p:spPr>
            <a:xfrm>
              <a:off x="2119265" y="3139234"/>
              <a:ext cx="1603605" cy="480132"/>
            </a:xfrm>
            <a:prstGeom prst="rect">
              <a:avLst/>
            </a:prstGeom>
            <a:noFill/>
          </p:spPr>
          <p:txBody>
            <a:bodyPr wrap="square" rtlCol="0">
              <a:spAutoFit/>
            </a:bodyPr>
            <a:lstStyle/>
            <a:p>
              <a:pPr algn="ctr"/>
              <a:r>
                <a:rPr lang="en-GB" sz="1000" dirty="0"/>
                <a:t>Azure Event Hub</a:t>
              </a:r>
            </a:p>
            <a:p>
              <a:pPr algn="ctr"/>
              <a:r>
                <a:rPr lang="en-GB" sz="1000" dirty="0"/>
                <a:t>(Real Time)</a:t>
              </a:r>
            </a:p>
          </p:txBody>
        </p:sp>
        <p:pic>
          <p:nvPicPr>
            <p:cNvPr id="3" name="Picture 2">
              <a:extLst>
                <a:ext uri="{FF2B5EF4-FFF2-40B4-BE49-F238E27FC236}">
                  <a16:creationId xmlns:a16="http://schemas.microsoft.com/office/drawing/2014/main" id="{F26195B5-E0C2-423E-B39C-8DD3114D6E96}"/>
                </a:ext>
              </a:extLst>
            </p:cNvPr>
            <p:cNvPicPr>
              <a:picLocks noChangeAspect="1"/>
            </p:cNvPicPr>
            <p:nvPr/>
          </p:nvPicPr>
          <p:blipFill>
            <a:blip r:embed="rId5">
              <a:clrChange>
                <a:clrFrom>
                  <a:srgbClr val="FFFFFF"/>
                </a:clrFrom>
                <a:clrTo>
                  <a:srgbClr val="FFFFFF">
                    <a:alpha val="0"/>
                  </a:srgbClr>
                </a:clrTo>
              </a:clrChange>
              <a:biLevel thresh="50000"/>
            </a:blip>
            <a:stretch>
              <a:fillRect/>
            </a:stretch>
          </p:blipFill>
          <p:spPr>
            <a:xfrm>
              <a:off x="2742468" y="2527696"/>
              <a:ext cx="391332" cy="380598"/>
            </a:xfrm>
            <a:prstGeom prst="rect">
              <a:avLst/>
            </a:prstGeom>
          </p:spPr>
        </p:pic>
      </p:grpSp>
      <p:grpSp>
        <p:nvGrpSpPr>
          <p:cNvPr id="19" name="Group 18">
            <a:extLst>
              <a:ext uri="{FF2B5EF4-FFF2-40B4-BE49-F238E27FC236}">
                <a16:creationId xmlns:a16="http://schemas.microsoft.com/office/drawing/2014/main" id="{223B6DB8-CC4A-4447-9E68-6286E6679FF0}"/>
              </a:ext>
            </a:extLst>
          </p:cNvPr>
          <p:cNvGrpSpPr/>
          <p:nvPr/>
        </p:nvGrpSpPr>
        <p:grpSpPr>
          <a:xfrm>
            <a:off x="3573760" y="5118338"/>
            <a:ext cx="1338163" cy="1090430"/>
            <a:chOff x="3602879" y="2336665"/>
            <a:chExt cx="1605796" cy="1308516"/>
          </a:xfrm>
        </p:grpSpPr>
        <p:sp>
          <p:nvSpPr>
            <p:cNvPr id="125" name="Oval 124">
              <a:extLst>
                <a:ext uri="{FF2B5EF4-FFF2-40B4-BE49-F238E27FC236}">
                  <a16:creationId xmlns:a16="http://schemas.microsoft.com/office/drawing/2014/main" id="{99EC4CBC-9A5A-45B7-8F38-C96F162FD7EA}"/>
                </a:ext>
              </a:extLst>
            </p:cNvPr>
            <p:cNvSpPr/>
            <p:nvPr/>
          </p:nvSpPr>
          <p:spPr>
            <a:xfrm>
              <a:off x="4019507" y="2336665"/>
              <a:ext cx="784171" cy="762661"/>
            </a:xfrm>
            <a:prstGeom prst="ellipse">
              <a:avLst/>
            </a:prstGeom>
            <a:solidFill>
              <a:schemeClr val="bg1"/>
            </a:solidFill>
            <a:ln w="381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pic>
          <p:nvPicPr>
            <p:cNvPr id="4" name="Picture 3">
              <a:extLst>
                <a:ext uri="{FF2B5EF4-FFF2-40B4-BE49-F238E27FC236}">
                  <a16:creationId xmlns:a16="http://schemas.microsoft.com/office/drawing/2014/main" id="{5F17436B-3DF0-48F6-B722-BF3D566A352D}"/>
                </a:ext>
              </a:extLst>
            </p:cNvPr>
            <p:cNvPicPr>
              <a:picLocks noChangeAspect="1"/>
            </p:cNvPicPr>
            <p:nvPr/>
          </p:nvPicPr>
          <p:blipFill>
            <a:blip r:embed="rId6">
              <a:clrChange>
                <a:clrFrom>
                  <a:srgbClr val="FFFFFF"/>
                </a:clrFrom>
                <a:clrTo>
                  <a:srgbClr val="FFFFFF">
                    <a:alpha val="0"/>
                  </a:srgbClr>
                </a:clrTo>
              </a:clrChange>
              <a:biLevel thresh="50000"/>
            </a:blip>
            <a:stretch>
              <a:fillRect/>
            </a:stretch>
          </p:blipFill>
          <p:spPr>
            <a:xfrm>
              <a:off x="4150597" y="2468701"/>
              <a:ext cx="550959" cy="535846"/>
            </a:xfrm>
            <a:prstGeom prst="rect">
              <a:avLst/>
            </a:prstGeom>
          </p:spPr>
        </p:pic>
        <p:sp>
          <p:nvSpPr>
            <p:cNvPr id="131" name="TextBox 130">
              <a:extLst>
                <a:ext uri="{FF2B5EF4-FFF2-40B4-BE49-F238E27FC236}">
                  <a16:creationId xmlns:a16="http://schemas.microsoft.com/office/drawing/2014/main" id="{368EAAB6-2E1C-41BD-BE46-033F39F9B19E}"/>
                </a:ext>
              </a:extLst>
            </p:cNvPr>
            <p:cNvSpPr txBox="1"/>
            <p:nvPr/>
          </p:nvSpPr>
          <p:spPr>
            <a:xfrm>
              <a:off x="3602879" y="3165049"/>
              <a:ext cx="1605796" cy="480132"/>
            </a:xfrm>
            <a:prstGeom prst="rect">
              <a:avLst/>
            </a:prstGeom>
            <a:noFill/>
          </p:spPr>
          <p:txBody>
            <a:bodyPr wrap="square" rtlCol="0">
              <a:spAutoFit/>
            </a:bodyPr>
            <a:lstStyle/>
            <a:p>
              <a:pPr algn="ctr"/>
              <a:r>
                <a:rPr lang="en-GB" sz="1000" dirty="0"/>
                <a:t>Azure Stream Analytics</a:t>
              </a:r>
            </a:p>
          </p:txBody>
        </p:sp>
      </p:grpSp>
      <p:grpSp>
        <p:nvGrpSpPr>
          <p:cNvPr id="135" name="Group 134">
            <a:extLst>
              <a:ext uri="{FF2B5EF4-FFF2-40B4-BE49-F238E27FC236}">
                <a16:creationId xmlns:a16="http://schemas.microsoft.com/office/drawing/2014/main" id="{BFFDC732-E143-49D4-A299-4879E32EC4C2}"/>
              </a:ext>
            </a:extLst>
          </p:cNvPr>
          <p:cNvGrpSpPr/>
          <p:nvPr/>
        </p:nvGrpSpPr>
        <p:grpSpPr>
          <a:xfrm>
            <a:off x="2332540" y="5589248"/>
            <a:ext cx="1182473" cy="246221"/>
            <a:chOff x="935707" y="3427188"/>
            <a:chExt cx="1274093" cy="293723"/>
          </a:xfrm>
        </p:grpSpPr>
        <p:sp>
          <p:nvSpPr>
            <p:cNvPr id="138" name="Oval 137">
              <a:extLst>
                <a:ext uri="{FF2B5EF4-FFF2-40B4-BE49-F238E27FC236}">
                  <a16:creationId xmlns:a16="http://schemas.microsoft.com/office/drawing/2014/main" id="{1F46C45F-504F-4A0C-A561-1436EB459FC7}"/>
                </a:ext>
              </a:extLst>
            </p:cNvPr>
            <p:cNvSpPr>
              <a:spLocks noChangeAspect="1"/>
            </p:cNvSpPr>
            <p:nvPr/>
          </p:nvSpPr>
          <p:spPr>
            <a:xfrm>
              <a:off x="935707" y="3451388"/>
              <a:ext cx="228600" cy="228600"/>
            </a:xfrm>
            <a:prstGeom prst="ellipse">
              <a:avLst/>
            </a:prstGeom>
            <a:noFill/>
            <a:ln w="381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139" name="TextBox 138">
              <a:extLst>
                <a:ext uri="{FF2B5EF4-FFF2-40B4-BE49-F238E27FC236}">
                  <a16:creationId xmlns:a16="http://schemas.microsoft.com/office/drawing/2014/main" id="{A04AF7D5-DD8F-4FC0-AFEE-A62EE7BC2FD5}"/>
                </a:ext>
              </a:extLst>
            </p:cNvPr>
            <p:cNvSpPr txBox="1"/>
            <p:nvPr/>
          </p:nvSpPr>
          <p:spPr>
            <a:xfrm>
              <a:off x="1201747" y="3427188"/>
              <a:ext cx="1008053" cy="293723"/>
            </a:xfrm>
            <a:prstGeom prst="rect">
              <a:avLst/>
            </a:prstGeom>
            <a:noFill/>
          </p:spPr>
          <p:txBody>
            <a:bodyPr wrap="square" rtlCol="0">
              <a:spAutoFit/>
            </a:bodyPr>
            <a:lstStyle/>
            <a:p>
              <a:r>
                <a:rPr lang="en-GB" sz="1000" dirty="0"/>
                <a:t>Events</a:t>
              </a:r>
            </a:p>
          </p:txBody>
        </p:sp>
      </p:grpSp>
      <p:sp>
        <p:nvSpPr>
          <p:cNvPr id="7" name="AutoShape 4" descr="Image result for azure iot hub icon">
            <a:extLst>
              <a:ext uri="{FF2B5EF4-FFF2-40B4-BE49-F238E27FC236}">
                <a16:creationId xmlns:a16="http://schemas.microsoft.com/office/drawing/2014/main" id="{69D1759E-4102-4F1F-A68B-9D4EC5E542CD}"/>
              </a:ext>
            </a:extLst>
          </p:cNvPr>
          <p:cNvSpPr>
            <a:spLocks noChangeAspect="1" noChangeArrowheads="1"/>
          </p:cNvSpPr>
          <p:nvPr/>
        </p:nvSpPr>
        <p:spPr bwMode="auto">
          <a:xfrm>
            <a:off x="2332540" y="6236210"/>
            <a:ext cx="64145" cy="623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a:p>
        </p:txBody>
      </p:sp>
      <p:grpSp>
        <p:nvGrpSpPr>
          <p:cNvPr id="15" name="Group 14">
            <a:extLst>
              <a:ext uri="{FF2B5EF4-FFF2-40B4-BE49-F238E27FC236}">
                <a16:creationId xmlns:a16="http://schemas.microsoft.com/office/drawing/2014/main" id="{1D478BBF-0A44-4F34-B41F-BA9C978D20A9}"/>
              </a:ext>
            </a:extLst>
          </p:cNvPr>
          <p:cNvGrpSpPr/>
          <p:nvPr/>
        </p:nvGrpSpPr>
        <p:grpSpPr>
          <a:xfrm>
            <a:off x="7810500" y="2728831"/>
            <a:ext cx="1369713" cy="1043550"/>
            <a:chOff x="6587177" y="5205176"/>
            <a:chExt cx="1643656" cy="1252260"/>
          </a:xfrm>
        </p:grpSpPr>
        <p:sp>
          <p:nvSpPr>
            <p:cNvPr id="116" name="TextBox 115">
              <a:extLst>
                <a:ext uri="{FF2B5EF4-FFF2-40B4-BE49-F238E27FC236}">
                  <a16:creationId xmlns:a16="http://schemas.microsoft.com/office/drawing/2014/main" id="{15CD69B5-D696-4095-BD7D-E69AC15D0605}"/>
                </a:ext>
              </a:extLst>
            </p:cNvPr>
            <p:cNvSpPr txBox="1"/>
            <p:nvPr/>
          </p:nvSpPr>
          <p:spPr>
            <a:xfrm>
              <a:off x="6587177" y="5977304"/>
              <a:ext cx="1643656" cy="480132"/>
            </a:xfrm>
            <a:prstGeom prst="rect">
              <a:avLst/>
            </a:prstGeom>
            <a:noFill/>
          </p:spPr>
          <p:txBody>
            <a:bodyPr wrap="square" rtlCol="0">
              <a:spAutoFit/>
            </a:bodyPr>
            <a:lstStyle/>
            <a:p>
              <a:pPr algn="ctr"/>
              <a:r>
                <a:rPr lang="en-GB" sz="1000" dirty="0"/>
                <a:t>Azure HDInsight</a:t>
              </a:r>
            </a:p>
            <a:p>
              <a:pPr algn="ctr"/>
              <a:r>
                <a:rPr lang="en-GB" sz="1000" dirty="0"/>
                <a:t>(Process)</a:t>
              </a:r>
            </a:p>
          </p:txBody>
        </p:sp>
        <p:sp>
          <p:nvSpPr>
            <p:cNvPr id="171" name="Oval 170">
              <a:extLst>
                <a:ext uri="{FF2B5EF4-FFF2-40B4-BE49-F238E27FC236}">
                  <a16:creationId xmlns:a16="http://schemas.microsoft.com/office/drawing/2014/main" id="{7FBF4E7F-ABF1-4AC7-8186-54ECCA5328D6}"/>
                </a:ext>
              </a:extLst>
            </p:cNvPr>
            <p:cNvSpPr/>
            <p:nvPr/>
          </p:nvSpPr>
          <p:spPr>
            <a:xfrm>
              <a:off x="7011809" y="5205176"/>
              <a:ext cx="784171" cy="762661"/>
            </a:xfrm>
            <a:prstGeom prst="ellipse">
              <a:avLst/>
            </a:prstGeom>
            <a:noFill/>
            <a:ln w="381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pic>
          <p:nvPicPr>
            <p:cNvPr id="172" name="Picture 8" descr="Image result for azure hdinsight icon">
              <a:extLst>
                <a:ext uri="{FF2B5EF4-FFF2-40B4-BE49-F238E27FC236}">
                  <a16:creationId xmlns:a16="http://schemas.microsoft.com/office/drawing/2014/main" id="{42F8F4BC-CCC3-4118-9A86-67E0B053D3D3}"/>
                </a:ext>
              </a:extLst>
            </p:cNvPr>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7072033" y="5283878"/>
              <a:ext cx="663723" cy="6455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DD5F94FB-2F89-4A97-99B4-80B82D452602}"/>
              </a:ext>
            </a:extLst>
          </p:cNvPr>
          <p:cNvGrpSpPr/>
          <p:nvPr/>
        </p:nvGrpSpPr>
        <p:grpSpPr>
          <a:xfrm>
            <a:off x="5085727" y="1587500"/>
            <a:ext cx="1198038" cy="1085898"/>
            <a:chOff x="5202334" y="3728427"/>
            <a:chExt cx="1437646" cy="1303077"/>
          </a:xfrm>
        </p:grpSpPr>
        <p:pic>
          <p:nvPicPr>
            <p:cNvPr id="76" name="Picture 75">
              <a:extLst>
                <a:ext uri="{FF2B5EF4-FFF2-40B4-BE49-F238E27FC236}">
                  <a16:creationId xmlns:a16="http://schemas.microsoft.com/office/drawing/2014/main" id="{6702AAD6-A798-49F0-97B3-B4FF76C93B33}"/>
                </a:ext>
              </a:extLst>
            </p:cNvPr>
            <p:cNvPicPr>
              <a:picLocks noChangeAspect="1"/>
            </p:cNvPicPr>
            <p:nvPr/>
          </p:nvPicPr>
          <p:blipFill>
            <a:blip r:embed="rId8">
              <a:biLevel thresh="50000"/>
            </a:blip>
            <a:stretch>
              <a:fillRect/>
            </a:stretch>
          </p:blipFill>
          <p:spPr>
            <a:xfrm>
              <a:off x="5644555" y="3885361"/>
              <a:ext cx="554195" cy="391533"/>
            </a:xfrm>
            <a:prstGeom prst="rect">
              <a:avLst/>
            </a:prstGeom>
          </p:spPr>
        </p:pic>
        <p:sp>
          <p:nvSpPr>
            <p:cNvPr id="111" name="Oval 110">
              <a:extLst>
                <a:ext uri="{FF2B5EF4-FFF2-40B4-BE49-F238E27FC236}">
                  <a16:creationId xmlns:a16="http://schemas.microsoft.com/office/drawing/2014/main" id="{D7CBAF0A-9BE5-437B-A608-F69AFA3039C5}"/>
                </a:ext>
              </a:extLst>
            </p:cNvPr>
            <p:cNvSpPr/>
            <p:nvPr/>
          </p:nvSpPr>
          <p:spPr>
            <a:xfrm>
              <a:off x="5509413" y="3728427"/>
              <a:ext cx="784171" cy="762661"/>
            </a:xfrm>
            <a:prstGeom prst="ellipse">
              <a:avLst/>
            </a:prstGeom>
            <a:noFill/>
            <a:ln w="381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173" name="TextBox 172">
              <a:extLst>
                <a:ext uri="{FF2B5EF4-FFF2-40B4-BE49-F238E27FC236}">
                  <a16:creationId xmlns:a16="http://schemas.microsoft.com/office/drawing/2014/main" id="{3AC6F169-314B-4705-9E05-4C9197B33774}"/>
                </a:ext>
              </a:extLst>
            </p:cNvPr>
            <p:cNvSpPr txBox="1"/>
            <p:nvPr/>
          </p:nvSpPr>
          <p:spPr>
            <a:xfrm>
              <a:off x="5202334" y="4551372"/>
              <a:ext cx="1437646" cy="480132"/>
            </a:xfrm>
            <a:prstGeom prst="rect">
              <a:avLst/>
            </a:prstGeom>
            <a:noFill/>
          </p:spPr>
          <p:txBody>
            <a:bodyPr wrap="square" rtlCol="0">
              <a:spAutoFit/>
            </a:bodyPr>
            <a:lstStyle/>
            <a:p>
              <a:pPr algn="ctr"/>
              <a:r>
                <a:rPr lang="en-GB" sz="1000" dirty="0"/>
                <a:t>Azure SQL DWH</a:t>
              </a:r>
            </a:p>
            <a:p>
              <a:pPr algn="ctr"/>
              <a:r>
                <a:rPr lang="en-GB" sz="1000" dirty="0"/>
                <a:t>(Structured Data)</a:t>
              </a:r>
            </a:p>
          </p:txBody>
        </p:sp>
      </p:grpSp>
      <p:grpSp>
        <p:nvGrpSpPr>
          <p:cNvPr id="18" name="Group 17">
            <a:extLst>
              <a:ext uri="{FF2B5EF4-FFF2-40B4-BE49-F238E27FC236}">
                <a16:creationId xmlns:a16="http://schemas.microsoft.com/office/drawing/2014/main" id="{AD6074FF-0EC7-4745-B7FC-CA4BFA7B5066}"/>
              </a:ext>
            </a:extLst>
          </p:cNvPr>
          <p:cNvGrpSpPr/>
          <p:nvPr/>
        </p:nvGrpSpPr>
        <p:grpSpPr>
          <a:xfrm>
            <a:off x="4946797" y="5211604"/>
            <a:ext cx="1570945" cy="1044013"/>
            <a:chOff x="5040693" y="5166935"/>
            <a:chExt cx="1885134" cy="1252816"/>
          </a:xfrm>
        </p:grpSpPr>
        <p:sp>
          <p:nvSpPr>
            <p:cNvPr id="170" name="Oval 169">
              <a:extLst>
                <a:ext uri="{FF2B5EF4-FFF2-40B4-BE49-F238E27FC236}">
                  <a16:creationId xmlns:a16="http://schemas.microsoft.com/office/drawing/2014/main" id="{05917686-6422-4994-ACB2-5EE3157ED276}"/>
                </a:ext>
              </a:extLst>
            </p:cNvPr>
            <p:cNvSpPr/>
            <p:nvPr/>
          </p:nvSpPr>
          <p:spPr>
            <a:xfrm>
              <a:off x="5509413" y="5166935"/>
              <a:ext cx="784171" cy="762661"/>
            </a:xfrm>
            <a:prstGeom prst="ellipse">
              <a:avLst/>
            </a:prstGeom>
            <a:solidFill>
              <a:schemeClr val="bg1"/>
            </a:solidFill>
            <a:ln w="381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174" name="TextBox 173">
              <a:extLst>
                <a:ext uri="{FF2B5EF4-FFF2-40B4-BE49-F238E27FC236}">
                  <a16:creationId xmlns:a16="http://schemas.microsoft.com/office/drawing/2014/main" id="{AD355922-C502-47CA-AE64-42D78A00AA28}"/>
                </a:ext>
              </a:extLst>
            </p:cNvPr>
            <p:cNvSpPr txBox="1"/>
            <p:nvPr/>
          </p:nvSpPr>
          <p:spPr>
            <a:xfrm>
              <a:off x="5040693" y="5939619"/>
              <a:ext cx="1885134" cy="480132"/>
            </a:xfrm>
            <a:prstGeom prst="rect">
              <a:avLst/>
            </a:prstGeom>
            <a:noFill/>
          </p:spPr>
          <p:txBody>
            <a:bodyPr wrap="square" rtlCol="0">
              <a:spAutoFit/>
            </a:bodyPr>
            <a:lstStyle/>
            <a:p>
              <a:pPr algn="ctr"/>
              <a:r>
                <a:rPr lang="en-GB" sz="1000" dirty="0"/>
                <a:t>Azure Data Lake</a:t>
              </a:r>
            </a:p>
            <a:p>
              <a:pPr algn="ctr"/>
              <a:r>
                <a:rPr lang="en-GB" sz="1000" dirty="0"/>
                <a:t>(Distributed File Sys)</a:t>
              </a:r>
            </a:p>
          </p:txBody>
        </p:sp>
        <p:pic>
          <p:nvPicPr>
            <p:cNvPr id="1034" name="Picture 10" descr="Image result for azure data lake icon">
              <a:extLst>
                <a:ext uri="{FF2B5EF4-FFF2-40B4-BE49-F238E27FC236}">
                  <a16:creationId xmlns:a16="http://schemas.microsoft.com/office/drawing/2014/main" id="{9CF05521-D4F7-4B1F-BA31-9B86F22E94D3}"/>
                </a:ext>
              </a:extLst>
            </p:cNvPr>
            <p:cNvPicPr>
              <a:picLocks noChangeAspect="1" noChangeArrowheads="1"/>
            </p:cNvPicPr>
            <p:nvPr/>
          </p:nvPicPr>
          <p:blipFill>
            <a:blip r:embed="rId9">
              <a:biLevel thresh="75000"/>
              <a:extLst>
                <a:ext uri="{28A0092B-C50C-407E-A947-70E740481C1C}">
                  <a14:useLocalDpi xmlns:a14="http://schemas.microsoft.com/office/drawing/2010/main" val="0"/>
                </a:ext>
              </a:extLst>
            </a:blip>
            <a:srcRect/>
            <a:stretch>
              <a:fillRect/>
            </a:stretch>
          </p:blipFill>
          <p:spPr bwMode="auto">
            <a:xfrm>
              <a:off x="5685838" y="5284588"/>
              <a:ext cx="466110" cy="5321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C8FFAEF3-7F9D-4EC0-AB67-017273B8985E}"/>
              </a:ext>
            </a:extLst>
          </p:cNvPr>
          <p:cNvGrpSpPr/>
          <p:nvPr/>
        </p:nvGrpSpPr>
        <p:grpSpPr>
          <a:xfrm>
            <a:off x="7837786" y="1603511"/>
            <a:ext cx="1369714" cy="1106795"/>
            <a:chOff x="6593774" y="2330795"/>
            <a:chExt cx="1643657" cy="1328154"/>
          </a:xfrm>
        </p:grpSpPr>
        <p:sp>
          <p:nvSpPr>
            <p:cNvPr id="80" name="Oval 79">
              <a:extLst>
                <a:ext uri="{FF2B5EF4-FFF2-40B4-BE49-F238E27FC236}">
                  <a16:creationId xmlns:a16="http://schemas.microsoft.com/office/drawing/2014/main" id="{EA69BEDA-9B46-4E09-9EA4-51C3D40F501A}"/>
                </a:ext>
              </a:extLst>
            </p:cNvPr>
            <p:cNvSpPr/>
            <p:nvPr/>
          </p:nvSpPr>
          <p:spPr>
            <a:xfrm>
              <a:off x="6995454" y="2330795"/>
              <a:ext cx="784171" cy="762661"/>
            </a:xfrm>
            <a:prstGeom prst="ellipse">
              <a:avLst/>
            </a:prstGeom>
            <a:noFill/>
            <a:ln w="381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118" name="TextBox 117">
              <a:extLst>
                <a:ext uri="{FF2B5EF4-FFF2-40B4-BE49-F238E27FC236}">
                  <a16:creationId xmlns:a16="http://schemas.microsoft.com/office/drawing/2014/main" id="{51439420-40EC-40AE-A0E6-9886ABFE9561}"/>
                </a:ext>
              </a:extLst>
            </p:cNvPr>
            <p:cNvSpPr txBox="1"/>
            <p:nvPr/>
          </p:nvSpPr>
          <p:spPr>
            <a:xfrm>
              <a:off x="6593774" y="3178817"/>
              <a:ext cx="1643657" cy="480132"/>
            </a:xfrm>
            <a:prstGeom prst="rect">
              <a:avLst/>
            </a:prstGeom>
            <a:noFill/>
          </p:spPr>
          <p:txBody>
            <a:bodyPr wrap="square" rtlCol="0">
              <a:spAutoFit/>
            </a:bodyPr>
            <a:lstStyle/>
            <a:p>
              <a:pPr algn="ctr"/>
              <a:r>
                <a:rPr lang="en-GB" sz="1000" dirty="0"/>
                <a:t>Azure ML Studio</a:t>
              </a:r>
            </a:p>
            <a:p>
              <a:pPr algn="ctr"/>
              <a:r>
                <a:rPr lang="en-GB" sz="1000" dirty="0"/>
                <a:t>(Data Science)</a:t>
              </a:r>
            </a:p>
          </p:txBody>
        </p:sp>
        <p:sp>
          <p:nvSpPr>
            <p:cNvPr id="73" name="Freeform 124">
              <a:extLst>
                <a:ext uri="{FF2B5EF4-FFF2-40B4-BE49-F238E27FC236}">
                  <a16:creationId xmlns:a16="http://schemas.microsoft.com/office/drawing/2014/main" id="{2C30B433-0277-4F13-986D-CCB0FC5541CE}"/>
                </a:ext>
              </a:extLst>
            </p:cNvPr>
            <p:cNvSpPr>
              <a:spLocks noChangeAspect="1"/>
            </p:cNvSpPr>
            <p:nvPr/>
          </p:nvSpPr>
          <p:spPr bwMode="auto">
            <a:xfrm flipH="1">
              <a:off x="7175766" y="2480110"/>
              <a:ext cx="434851" cy="447558"/>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78" tIns="38088" rIns="76178" bIns="38088" numCol="1" spcCol="0" rtlCol="0" fromWordArt="0" anchor="ctr" anchorCtr="0" forceAA="0" compatLnSpc="1">
              <a:prstTxWarp prst="textNoShape">
                <a:avLst/>
              </a:prstTxWarp>
              <a:noAutofit/>
            </a:bodyPr>
            <a:lstStyle/>
            <a:p>
              <a:pPr algn="ctr" defTabSz="776731" fontAlgn="base">
                <a:spcBef>
                  <a:spcPct val="0"/>
                </a:spcBef>
                <a:spcAft>
                  <a:spcPct val="0"/>
                </a:spcAft>
              </a:pPr>
              <a:endParaRPr lang="en-US" sz="2000" kern="0">
                <a:solidFill>
                  <a:srgbClr val="FFFFFF"/>
                </a:soli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53575838-2B43-4222-A90A-90278F0837D5}"/>
              </a:ext>
            </a:extLst>
          </p:cNvPr>
          <p:cNvGrpSpPr/>
          <p:nvPr/>
        </p:nvGrpSpPr>
        <p:grpSpPr>
          <a:xfrm>
            <a:off x="7847743" y="3876866"/>
            <a:ext cx="1345316" cy="1093001"/>
            <a:chOff x="6659879" y="5067945"/>
            <a:chExt cx="1614379" cy="1311601"/>
          </a:xfrm>
        </p:grpSpPr>
        <p:sp>
          <p:nvSpPr>
            <p:cNvPr id="81" name="Oval 80">
              <a:extLst>
                <a:ext uri="{FF2B5EF4-FFF2-40B4-BE49-F238E27FC236}">
                  <a16:creationId xmlns:a16="http://schemas.microsoft.com/office/drawing/2014/main" id="{510D0F38-1E74-41C3-888F-7A8D4D09E68B}"/>
                </a:ext>
              </a:extLst>
            </p:cNvPr>
            <p:cNvSpPr/>
            <p:nvPr/>
          </p:nvSpPr>
          <p:spPr>
            <a:xfrm>
              <a:off x="7057017" y="5067945"/>
              <a:ext cx="784171" cy="762661"/>
            </a:xfrm>
            <a:prstGeom prst="ellipse">
              <a:avLst/>
            </a:prstGeom>
            <a:noFill/>
            <a:ln w="381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119" name="TextBox 118">
              <a:extLst>
                <a:ext uri="{FF2B5EF4-FFF2-40B4-BE49-F238E27FC236}">
                  <a16:creationId xmlns:a16="http://schemas.microsoft.com/office/drawing/2014/main" id="{7885F2CE-F618-4137-82AC-C34383FF8B23}"/>
                </a:ext>
              </a:extLst>
            </p:cNvPr>
            <p:cNvSpPr txBox="1"/>
            <p:nvPr/>
          </p:nvSpPr>
          <p:spPr>
            <a:xfrm>
              <a:off x="6659879" y="5899414"/>
              <a:ext cx="1614379" cy="480132"/>
            </a:xfrm>
            <a:prstGeom prst="rect">
              <a:avLst/>
            </a:prstGeom>
            <a:noFill/>
          </p:spPr>
          <p:txBody>
            <a:bodyPr wrap="square" rtlCol="0">
              <a:spAutoFit/>
            </a:bodyPr>
            <a:lstStyle/>
            <a:p>
              <a:pPr algn="ctr"/>
              <a:r>
                <a:rPr lang="en-GB" sz="1000" dirty="0"/>
                <a:t>Cognitive Services</a:t>
              </a:r>
            </a:p>
            <a:p>
              <a:pPr algn="ctr"/>
              <a:r>
                <a:rPr lang="en-GB" sz="1000" dirty="0"/>
                <a:t>(AI APIs)</a:t>
              </a:r>
            </a:p>
          </p:txBody>
        </p:sp>
        <p:pic>
          <p:nvPicPr>
            <p:cNvPr id="1026" name="Picture 2" descr="Image result for azure cognitive services icon">
              <a:extLst>
                <a:ext uri="{FF2B5EF4-FFF2-40B4-BE49-F238E27FC236}">
                  <a16:creationId xmlns:a16="http://schemas.microsoft.com/office/drawing/2014/main" id="{0ED3A494-1BB1-48AA-B53F-BC818E36B7A0}"/>
                </a:ext>
              </a:extLst>
            </p:cNvPr>
            <p:cNvPicPr>
              <a:picLocks noChangeAspect="1" noChangeArrowheads="1"/>
            </p:cNvPicPr>
            <p:nvPr/>
          </p:nvPicPr>
          <p:blipFill>
            <a:blip r:embed="rId10">
              <a:biLevel thresh="75000"/>
              <a:extLst>
                <a:ext uri="{28A0092B-C50C-407E-A947-70E740481C1C}">
                  <a14:useLocalDpi xmlns:a14="http://schemas.microsoft.com/office/drawing/2010/main" val="0"/>
                </a:ext>
              </a:extLst>
            </a:blip>
            <a:srcRect/>
            <a:stretch>
              <a:fillRect/>
            </a:stretch>
          </p:blipFill>
          <p:spPr bwMode="auto">
            <a:xfrm>
              <a:off x="7185433" y="5199012"/>
              <a:ext cx="564364" cy="548884"/>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a:extLst>
              <a:ext uri="{FF2B5EF4-FFF2-40B4-BE49-F238E27FC236}">
                <a16:creationId xmlns:a16="http://schemas.microsoft.com/office/drawing/2014/main" id="{5E944076-46B9-482C-A0EC-DED6193D0E68}"/>
              </a:ext>
            </a:extLst>
          </p:cNvPr>
          <p:cNvSpPr/>
          <p:nvPr/>
        </p:nvSpPr>
        <p:spPr>
          <a:xfrm rot="16200000">
            <a:off x="1276341" y="5367284"/>
            <a:ext cx="1353823" cy="434345"/>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67" dirty="0"/>
              <a:t>On-Prem</a:t>
            </a:r>
          </a:p>
        </p:txBody>
      </p:sp>
      <p:sp>
        <p:nvSpPr>
          <p:cNvPr id="92" name="Rectangle 91">
            <a:extLst>
              <a:ext uri="{FF2B5EF4-FFF2-40B4-BE49-F238E27FC236}">
                <a16:creationId xmlns:a16="http://schemas.microsoft.com/office/drawing/2014/main" id="{B92AD9B4-1A7C-4579-AB6F-505A42C24425}"/>
              </a:ext>
            </a:extLst>
          </p:cNvPr>
          <p:cNvSpPr/>
          <p:nvPr/>
        </p:nvSpPr>
        <p:spPr>
          <a:xfrm rot="16200000">
            <a:off x="268280" y="2988608"/>
            <a:ext cx="3367438" cy="434345"/>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67" dirty="0"/>
              <a:t>Cloud</a:t>
            </a:r>
          </a:p>
        </p:txBody>
      </p:sp>
      <p:cxnSp>
        <p:nvCxnSpPr>
          <p:cNvPr id="25" name="Straight Connector 24">
            <a:extLst>
              <a:ext uri="{FF2B5EF4-FFF2-40B4-BE49-F238E27FC236}">
                <a16:creationId xmlns:a16="http://schemas.microsoft.com/office/drawing/2014/main" id="{A4E46F76-4AE3-4738-B51F-D385D95A6A6F}"/>
              </a:ext>
            </a:extLst>
          </p:cNvPr>
          <p:cNvCxnSpPr>
            <a:cxnSpLocks/>
          </p:cNvCxnSpPr>
          <p:nvPr/>
        </p:nvCxnSpPr>
        <p:spPr>
          <a:xfrm>
            <a:off x="2169172" y="4895850"/>
            <a:ext cx="1369715" cy="12943"/>
          </a:xfrm>
          <a:prstGeom prst="line">
            <a:avLst/>
          </a:prstGeom>
          <a:ln w="6350" cap="sq"/>
        </p:spPr>
        <p:style>
          <a:lnRef idx="1">
            <a:schemeClr val="accent1"/>
          </a:lnRef>
          <a:fillRef idx="0">
            <a:schemeClr val="accent1"/>
          </a:fillRef>
          <a:effectRef idx="0">
            <a:schemeClr val="accent1"/>
          </a:effectRef>
          <a:fontRef idx="minor">
            <a:schemeClr val="lt1"/>
          </a:fontRef>
        </p:style>
      </p:cxnSp>
      <p:grpSp>
        <p:nvGrpSpPr>
          <p:cNvPr id="26" name="Group 25">
            <a:extLst>
              <a:ext uri="{FF2B5EF4-FFF2-40B4-BE49-F238E27FC236}">
                <a16:creationId xmlns:a16="http://schemas.microsoft.com/office/drawing/2014/main" id="{B782009B-58AB-4352-995C-4736FC0AB828}"/>
              </a:ext>
            </a:extLst>
          </p:cNvPr>
          <p:cNvGrpSpPr/>
          <p:nvPr/>
        </p:nvGrpSpPr>
        <p:grpSpPr>
          <a:xfrm>
            <a:off x="5085727" y="3876866"/>
            <a:ext cx="1198038" cy="1116056"/>
            <a:chOff x="6022463" y="6194454"/>
            <a:chExt cx="1437646" cy="1339267"/>
          </a:xfrm>
        </p:grpSpPr>
        <p:sp>
          <p:nvSpPr>
            <p:cNvPr id="100" name="Oval 99">
              <a:extLst>
                <a:ext uri="{FF2B5EF4-FFF2-40B4-BE49-F238E27FC236}">
                  <a16:creationId xmlns:a16="http://schemas.microsoft.com/office/drawing/2014/main" id="{6F8080DA-4DA4-43D5-A6CE-52FF740EEFF9}"/>
                </a:ext>
              </a:extLst>
            </p:cNvPr>
            <p:cNvSpPr/>
            <p:nvPr/>
          </p:nvSpPr>
          <p:spPr>
            <a:xfrm>
              <a:off x="6329542" y="6194454"/>
              <a:ext cx="784171" cy="762661"/>
            </a:xfrm>
            <a:prstGeom prst="ellipse">
              <a:avLst/>
            </a:prstGeom>
            <a:noFill/>
            <a:ln w="381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101" name="TextBox 100">
              <a:extLst>
                <a:ext uri="{FF2B5EF4-FFF2-40B4-BE49-F238E27FC236}">
                  <a16:creationId xmlns:a16="http://schemas.microsoft.com/office/drawing/2014/main" id="{6F1B5565-B0E9-479A-AA78-F9FE8C6EB84D}"/>
                </a:ext>
              </a:extLst>
            </p:cNvPr>
            <p:cNvSpPr txBox="1"/>
            <p:nvPr/>
          </p:nvSpPr>
          <p:spPr>
            <a:xfrm>
              <a:off x="6022463" y="7053589"/>
              <a:ext cx="1437646" cy="480132"/>
            </a:xfrm>
            <a:prstGeom prst="rect">
              <a:avLst/>
            </a:prstGeom>
            <a:noFill/>
          </p:spPr>
          <p:txBody>
            <a:bodyPr wrap="square" rtlCol="0">
              <a:spAutoFit/>
            </a:bodyPr>
            <a:lstStyle/>
            <a:p>
              <a:pPr algn="ctr"/>
              <a:r>
                <a:rPr lang="en-GB" sz="1000" dirty="0"/>
                <a:t>SQL Server</a:t>
              </a:r>
            </a:p>
            <a:p>
              <a:pPr algn="ctr"/>
              <a:r>
                <a:rPr lang="en-GB" sz="1000" dirty="0"/>
                <a:t>(Structured Data)</a:t>
              </a:r>
            </a:p>
          </p:txBody>
        </p:sp>
        <p:grpSp>
          <p:nvGrpSpPr>
            <p:cNvPr id="102" name="Group 101">
              <a:extLst>
                <a:ext uri="{FF2B5EF4-FFF2-40B4-BE49-F238E27FC236}">
                  <a16:creationId xmlns:a16="http://schemas.microsoft.com/office/drawing/2014/main" id="{43CC2C07-DD42-4860-91D1-618B31D31273}"/>
                </a:ext>
              </a:extLst>
            </p:cNvPr>
            <p:cNvGrpSpPr>
              <a:grpSpLocks noChangeAspect="1"/>
            </p:cNvGrpSpPr>
            <p:nvPr/>
          </p:nvGrpSpPr>
          <p:grpSpPr>
            <a:xfrm>
              <a:off x="6518605" y="6322171"/>
              <a:ext cx="425197" cy="520768"/>
              <a:chOff x="-3084513" y="3390510"/>
              <a:chExt cx="2716213" cy="3363913"/>
            </a:xfrm>
            <a:solidFill>
              <a:schemeClr val="tx1"/>
            </a:solidFill>
          </p:grpSpPr>
          <p:sp>
            <p:nvSpPr>
              <p:cNvPr id="103" name="Freeform 40">
                <a:extLst>
                  <a:ext uri="{FF2B5EF4-FFF2-40B4-BE49-F238E27FC236}">
                    <a16:creationId xmlns:a16="http://schemas.microsoft.com/office/drawing/2014/main" id="{0D96B724-7815-4DEE-9136-68AF00C15F03}"/>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pPr defTabSz="761942"/>
                <a:endParaRPr lang="en-US" sz="1500">
                  <a:solidFill>
                    <a:srgbClr val="FFFFFF"/>
                  </a:solidFill>
                  <a:latin typeface="Segoe UI"/>
                </a:endParaRPr>
              </a:p>
            </p:txBody>
          </p:sp>
          <p:sp>
            <p:nvSpPr>
              <p:cNvPr id="104" name="Freeform 41">
                <a:extLst>
                  <a:ext uri="{FF2B5EF4-FFF2-40B4-BE49-F238E27FC236}">
                    <a16:creationId xmlns:a16="http://schemas.microsoft.com/office/drawing/2014/main" id="{349F8284-464D-4063-93BB-885BCEBA9FF9}"/>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pPr defTabSz="761942"/>
                <a:endParaRPr lang="en-US" sz="1500">
                  <a:solidFill>
                    <a:srgbClr val="FFFFFF"/>
                  </a:solidFill>
                  <a:latin typeface="Segoe UI"/>
                </a:endParaRPr>
              </a:p>
            </p:txBody>
          </p:sp>
        </p:grpSp>
      </p:grpSp>
      <p:grpSp>
        <p:nvGrpSpPr>
          <p:cNvPr id="24" name="Group 23">
            <a:extLst>
              <a:ext uri="{FF2B5EF4-FFF2-40B4-BE49-F238E27FC236}">
                <a16:creationId xmlns:a16="http://schemas.microsoft.com/office/drawing/2014/main" id="{0C7ACB23-C042-475F-BFEC-7A8A74C5AF01}"/>
              </a:ext>
            </a:extLst>
          </p:cNvPr>
          <p:cNvGrpSpPr/>
          <p:nvPr/>
        </p:nvGrpSpPr>
        <p:grpSpPr>
          <a:xfrm>
            <a:off x="6576054" y="2850447"/>
            <a:ext cx="1020113" cy="936541"/>
            <a:chOff x="7937508" y="4613720"/>
            <a:chExt cx="1224136" cy="1123849"/>
          </a:xfrm>
          <a:solidFill>
            <a:schemeClr val="bg1"/>
          </a:solidFill>
        </p:grpSpPr>
        <p:sp>
          <p:nvSpPr>
            <p:cNvPr id="156" name="Oval 155">
              <a:extLst>
                <a:ext uri="{FF2B5EF4-FFF2-40B4-BE49-F238E27FC236}">
                  <a16:creationId xmlns:a16="http://schemas.microsoft.com/office/drawing/2014/main" id="{38C255AE-D9A9-4DF1-84AC-74826C3201F2}"/>
                </a:ext>
              </a:extLst>
            </p:cNvPr>
            <p:cNvSpPr/>
            <p:nvPr/>
          </p:nvSpPr>
          <p:spPr>
            <a:xfrm>
              <a:off x="8171246" y="4613720"/>
              <a:ext cx="784171" cy="762661"/>
            </a:xfrm>
            <a:prstGeom prst="ellipse">
              <a:avLst/>
            </a:prstGeom>
            <a:grpFill/>
            <a:ln w="381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158" name="TextBox 157">
              <a:extLst>
                <a:ext uri="{FF2B5EF4-FFF2-40B4-BE49-F238E27FC236}">
                  <a16:creationId xmlns:a16="http://schemas.microsoft.com/office/drawing/2014/main" id="{739C6935-B366-4FB9-8592-CD8267B38F8E}"/>
                </a:ext>
              </a:extLst>
            </p:cNvPr>
            <p:cNvSpPr txBox="1"/>
            <p:nvPr/>
          </p:nvSpPr>
          <p:spPr>
            <a:xfrm>
              <a:off x="7937508" y="5442104"/>
              <a:ext cx="1224136" cy="295465"/>
            </a:xfrm>
            <a:prstGeom prst="rect">
              <a:avLst/>
            </a:prstGeom>
            <a:grpFill/>
          </p:spPr>
          <p:txBody>
            <a:bodyPr wrap="square" rtlCol="0">
              <a:spAutoFit/>
            </a:bodyPr>
            <a:lstStyle/>
            <a:p>
              <a:pPr algn="ctr"/>
              <a:r>
                <a:rPr lang="en-GB" sz="1000" dirty="0"/>
                <a:t>Azure Search</a:t>
              </a:r>
            </a:p>
          </p:txBody>
        </p:sp>
        <p:pic>
          <p:nvPicPr>
            <p:cNvPr id="10" name="Picture 6" descr="Image result for azure search icon">
              <a:extLst>
                <a:ext uri="{FF2B5EF4-FFF2-40B4-BE49-F238E27FC236}">
                  <a16:creationId xmlns:a16="http://schemas.microsoft.com/office/drawing/2014/main" id="{D8734875-4CAD-4F7B-8CC3-AE0CE5307538}"/>
                </a:ext>
              </a:extLst>
            </p:cNvPr>
            <p:cNvPicPr>
              <a:picLocks noChangeAspect="1" noChangeArrowheads="1"/>
            </p:cNvPicPr>
            <p:nvPr/>
          </p:nvPicPr>
          <p:blipFill>
            <a:blip r:embed="rId11">
              <a:clrChange>
                <a:clrFrom>
                  <a:srgbClr val="000000">
                    <a:alpha val="0"/>
                  </a:srgbClr>
                </a:clrFrom>
                <a:clrTo>
                  <a:srgbClr val="000000">
                    <a:alpha val="0"/>
                  </a:srgbClr>
                </a:clrTo>
              </a:clrChange>
              <a:biLevel thresh="75000"/>
              <a:extLst>
                <a:ext uri="{28A0092B-C50C-407E-A947-70E740481C1C}">
                  <a14:useLocalDpi xmlns:a14="http://schemas.microsoft.com/office/drawing/2010/main" val="0"/>
                </a:ext>
              </a:extLst>
            </a:blip>
            <a:srcRect/>
            <a:stretch>
              <a:fillRect/>
            </a:stretch>
          </p:blipFill>
          <p:spPr bwMode="auto">
            <a:xfrm>
              <a:off x="8304171" y="4719622"/>
              <a:ext cx="492652" cy="492652"/>
            </a:xfrm>
            <a:prstGeom prst="rect">
              <a:avLst/>
            </a:prstGeom>
            <a:grpFill/>
          </p:spPr>
        </p:pic>
      </p:grpSp>
      <p:grpSp>
        <p:nvGrpSpPr>
          <p:cNvPr id="161" name="Group 160">
            <a:extLst>
              <a:ext uri="{FF2B5EF4-FFF2-40B4-BE49-F238E27FC236}">
                <a16:creationId xmlns:a16="http://schemas.microsoft.com/office/drawing/2014/main" id="{09469F24-FD85-41F4-84D9-1676FE0B0825}"/>
              </a:ext>
            </a:extLst>
          </p:cNvPr>
          <p:cNvGrpSpPr/>
          <p:nvPr/>
        </p:nvGrpSpPr>
        <p:grpSpPr>
          <a:xfrm>
            <a:off x="2346877" y="1708155"/>
            <a:ext cx="1041032" cy="246221"/>
            <a:chOff x="935707" y="2362200"/>
            <a:chExt cx="1121693" cy="293723"/>
          </a:xfrm>
        </p:grpSpPr>
        <p:sp>
          <p:nvSpPr>
            <p:cNvPr id="162" name="Oval 161">
              <a:extLst>
                <a:ext uri="{FF2B5EF4-FFF2-40B4-BE49-F238E27FC236}">
                  <a16:creationId xmlns:a16="http://schemas.microsoft.com/office/drawing/2014/main" id="{C5A96EDA-CB03-4B80-A84F-66F308454AF7}"/>
                </a:ext>
              </a:extLst>
            </p:cNvPr>
            <p:cNvSpPr>
              <a:spLocks noChangeAspect="1"/>
            </p:cNvSpPr>
            <p:nvPr/>
          </p:nvSpPr>
          <p:spPr>
            <a:xfrm>
              <a:off x="935707" y="2386400"/>
              <a:ext cx="228600" cy="228600"/>
            </a:xfrm>
            <a:prstGeom prst="ellipse">
              <a:avLst/>
            </a:prstGeom>
            <a:noFill/>
            <a:ln w="381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163" name="TextBox 162">
              <a:extLst>
                <a:ext uri="{FF2B5EF4-FFF2-40B4-BE49-F238E27FC236}">
                  <a16:creationId xmlns:a16="http://schemas.microsoft.com/office/drawing/2014/main" id="{CA47CBD4-98B2-404F-AEE3-6926B062C8BA}"/>
                </a:ext>
              </a:extLst>
            </p:cNvPr>
            <p:cNvSpPr txBox="1"/>
            <p:nvPr/>
          </p:nvSpPr>
          <p:spPr>
            <a:xfrm>
              <a:off x="1201747" y="2362200"/>
              <a:ext cx="855653" cy="293723"/>
            </a:xfrm>
            <a:prstGeom prst="rect">
              <a:avLst/>
            </a:prstGeom>
            <a:noFill/>
          </p:spPr>
          <p:txBody>
            <a:bodyPr wrap="square" rtlCol="0">
              <a:spAutoFit/>
            </a:bodyPr>
            <a:lstStyle/>
            <a:p>
              <a:r>
                <a:rPr lang="en-GB" sz="1000" dirty="0"/>
                <a:t>DB</a:t>
              </a:r>
            </a:p>
          </p:txBody>
        </p:sp>
      </p:grpSp>
      <p:grpSp>
        <p:nvGrpSpPr>
          <p:cNvPr id="164" name="Group 163">
            <a:extLst>
              <a:ext uri="{FF2B5EF4-FFF2-40B4-BE49-F238E27FC236}">
                <a16:creationId xmlns:a16="http://schemas.microsoft.com/office/drawing/2014/main" id="{6BE8E75D-6E7A-4B43-8E34-AD6AF82AAF0B}"/>
              </a:ext>
            </a:extLst>
          </p:cNvPr>
          <p:cNvGrpSpPr/>
          <p:nvPr/>
        </p:nvGrpSpPr>
        <p:grpSpPr>
          <a:xfrm>
            <a:off x="2346877" y="2020486"/>
            <a:ext cx="1041032" cy="246221"/>
            <a:chOff x="935707" y="3072192"/>
            <a:chExt cx="1121693" cy="293723"/>
          </a:xfrm>
        </p:grpSpPr>
        <p:sp>
          <p:nvSpPr>
            <p:cNvPr id="165" name="Oval 164">
              <a:extLst>
                <a:ext uri="{FF2B5EF4-FFF2-40B4-BE49-F238E27FC236}">
                  <a16:creationId xmlns:a16="http://schemas.microsoft.com/office/drawing/2014/main" id="{D6B34561-BC61-4CE6-8E74-6DAAA822DCE2}"/>
                </a:ext>
              </a:extLst>
            </p:cNvPr>
            <p:cNvSpPr>
              <a:spLocks noChangeAspect="1"/>
            </p:cNvSpPr>
            <p:nvPr/>
          </p:nvSpPr>
          <p:spPr>
            <a:xfrm>
              <a:off x="935707" y="3096392"/>
              <a:ext cx="228600" cy="228600"/>
            </a:xfrm>
            <a:prstGeom prst="ellipse">
              <a:avLst/>
            </a:prstGeom>
            <a:noFill/>
            <a:ln w="381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166" name="TextBox 165">
              <a:extLst>
                <a:ext uri="{FF2B5EF4-FFF2-40B4-BE49-F238E27FC236}">
                  <a16:creationId xmlns:a16="http://schemas.microsoft.com/office/drawing/2014/main" id="{99E37BEF-7B18-4929-A3B3-52EADF65B8F4}"/>
                </a:ext>
              </a:extLst>
            </p:cNvPr>
            <p:cNvSpPr txBox="1"/>
            <p:nvPr/>
          </p:nvSpPr>
          <p:spPr>
            <a:xfrm>
              <a:off x="1201747" y="3072192"/>
              <a:ext cx="855653" cy="293723"/>
            </a:xfrm>
            <a:prstGeom prst="rect">
              <a:avLst/>
            </a:prstGeom>
            <a:noFill/>
          </p:spPr>
          <p:txBody>
            <a:bodyPr wrap="square" rtlCol="0">
              <a:spAutoFit/>
            </a:bodyPr>
            <a:lstStyle/>
            <a:p>
              <a:r>
                <a:rPr lang="en-GB" sz="1000" dirty="0"/>
                <a:t>Documents</a:t>
              </a:r>
            </a:p>
          </p:txBody>
        </p:sp>
      </p:grpSp>
      <p:grpSp>
        <p:nvGrpSpPr>
          <p:cNvPr id="168" name="Group 167">
            <a:extLst>
              <a:ext uri="{FF2B5EF4-FFF2-40B4-BE49-F238E27FC236}">
                <a16:creationId xmlns:a16="http://schemas.microsoft.com/office/drawing/2014/main" id="{6F102473-B24E-44F8-A368-8BD635C33ED2}"/>
              </a:ext>
            </a:extLst>
          </p:cNvPr>
          <p:cNvGrpSpPr/>
          <p:nvPr/>
        </p:nvGrpSpPr>
        <p:grpSpPr>
          <a:xfrm>
            <a:off x="2346877" y="2332816"/>
            <a:ext cx="1182473" cy="246221"/>
            <a:chOff x="935707" y="3427188"/>
            <a:chExt cx="1274093" cy="293723"/>
          </a:xfrm>
        </p:grpSpPr>
        <p:sp>
          <p:nvSpPr>
            <p:cNvPr id="169" name="Oval 168">
              <a:extLst>
                <a:ext uri="{FF2B5EF4-FFF2-40B4-BE49-F238E27FC236}">
                  <a16:creationId xmlns:a16="http://schemas.microsoft.com/office/drawing/2014/main" id="{30D90380-D381-4969-A215-7752446A2CB0}"/>
                </a:ext>
              </a:extLst>
            </p:cNvPr>
            <p:cNvSpPr>
              <a:spLocks noChangeAspect="1"/>
            </p:cNvSpPr>
            <p:nvPr/>
          </p:nvSpPr>
          <p:spPr>
            <a:xfrm>
              <a:off x="935707" y="3451388"/>
              <a:ext cx="228600" cy="228600"/>
            </a:xfrm>
            <a:prstGeom prst="ellipse">
              <a:avLst/>
            </a:prstGeom>
            <a:noFill/>
            <a:ln w="381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175" name="TextBox 174">
              <a:extLst>
                <a:ext uri="{FF2B5EF4-FFF2-40B4-BE49-F238E27FC236}">
                  <a16:creationId xmlns:a16="http://schemas.microsoft.com/office/drawing/2014/main" id="{4EE28EDE-4968-45D3-BBA9-B8D0B6096041}"/>
                </a:ext>
              </a:extLst>
            </p:cNvPr>
            <p:cNvSpPr txBox="1"/>
            <p:nvPr/>
          </p:nvSpPr>
          <p:spPr>
            <a:xfrm>
              <a:off x="1201747" y="3427188"/>
              <a:ext cx="1008053" cy="293723"/>
            </a:xfrm>
            <a:prstGeom prst="rect">
              <a:avLst/>
            </a:prstGeom>
            <a:noFill/>
          </p:spPr>
          <p:txBody>
            <a:bodyPr wrap="square" rtlCol="0">
              <a:spAutoFit/>
            </a:bodyPr>
            <a:lstStyle/>
            <a:p>
              <a:r>
                <a:rPr lang="en-GB" sz="1000" dirty="0"/>
                <a:t>Stream</a:t>
              </a:r>
            </a:p>
          </p:txBody>
        </p:sp>
      </p:grpSp>
      <p:grpSp>
        <p:nvGrpSpPr>
          <p:cNvPr id="176" name="Group 175">
            <a:extLst>
              <a:ext uri="{FF2B5EF4-FFF2-40B4-BE49-F238E27FC236}">
                <a16:creationId xmlns:a16="http://schemas.microsoft.com/office/drawing/2014/main" id="{117A9F0A-D5EC-4399-B62A-259A649920F4}"/>
              </a:ext>
            </a:extLst>
          </p:cNvPr>
          <p:cNvGrpSpPr/>
          <p:nvPr/>
        </p:nvGrpSpPr>
        <p:grpSpPr>
          <a:xfrm>
            <a:off x="2346877" y="2645145"/>
            <a:ext cx="1182473" cy="246221"/>
            <a:chOff x="935707" y="3427188"/>
            <a:chExt cx="1274093" cy="293723"/>
          </a:xfrm>
        </p:grpSpPr>
        <p:sp>
          <p:nvSpPr>
            <p:cNvPr id="177" name="Oval 176">
              <a:extLst>
                <a:ext uri="{FF2B5EF4-FFF2-40B4-BE49-F238E27FC236}">
                  <a16:creationId xmlns:a16="http://schemas.microsoft.com/office/drawing/2014/main" id="{F19167F7-A440-4F2B-8352-CE42BBDA20AA}"/>
                </a:ext>
              </a:extLst>
            </p:cNvPr>
            <p:cNvSpPr>
              <a:spLocks noChangeAspect="1"/>
            </p:cNvSpPr>
            <p:nvPr/>
          </p:nvSpPr>
          <p:spPr>
            <a:xfrm>
              <a:off x="935707" y="3451388"/>
              <a:ext cx="228600" cy="228600"/>
            </a:xfrm>
            <a:prstGeom prst="ellipse">
              <a:avLst/>
            </a:prstGeom>
            <a:noFill/>
            <a:ln w="381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178" name="TextBox 177">
              <a:extLst>
                <a:ext uri="{FF2B5EF4-FFF2-40B4-BE49-F238E27FC236}">
                  <a16:creationId xmlns:a16="http://schemas.microsoft.com/office/drawing/2014/main" id="{990EA3A2-5274-41E0-BFF7-D2405E83760D}"/>
                </a:ext>
              </a:extLst>
            </p:cNvPr>
            <p:cNvSpPr txBox="1"/>
            <p:nvPr/>
          </p:nvSpPr>
          <p:spPr>
            <a:xfrm>
              <a:off x="1201747" y="3427188"/>
              <a:ext cx="1008053" cy="293723"/>
            </a:xfrm>
            <a:prstGeom prst="rect">
              <a:avLst/>
            </a:prstGeom>
            <a:noFill/>
          </p:spPr>
          <p:txBody>
            <a:bodyPr wrap="square" rtlCol="0">
              <a:spAutoFit/>
            </a:bodyPr>
            <a:lstStyle/>
            <a:p>
              <a:r>
                <a:rPr lang="en-GB" sz="1000" dirty="0"/>
                <a:t>Events</a:t>
              </a:r>
            </a:p>
          </p:txBody>
        </p:sp>
      </p:grpSp>
      <p:sp>
        <p:nvSpPr>
          <p:cNvPr id="179" name="AutoShape 4" descr="Image result for azure iot hub icon">
            <a:extLst>
              <a:ext uri="{FF2B5EF4-FFF2-40B4-BE49-F238E27FC236}">
                <a16:creationId xmlns:a16="http://schemas.microsoft.com/office/drawing/2014/main" id="{D1B1AE92-E95B-4474-BF10-D2DA2A26DDE3}"/>
              </a:ext>
            </a:extLst>
          </p:cNvPr>
          <p:cNvSpPr>
            <a:spLocks noChangeAspect="1" noChangeArrowheads="1"/>
          </p:cNvSpPr>
          <p:nvPr/>
        </p:nvSpPr>
        <p:spPr bwMode="auto">
          <a:xfrm>
            <a:off x="2346877" y="2957465"/>
            <a:ext cx="64145" cy="623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a:p>
        </p:txBody>
      </p:sp>
      <p:grpSp>
        <p:nvGrpSpPr>
          <p:cNvPr id="29" name="Group 28">
            <a:extLst>
              <a:ext uri="{FF2B5EF4-FFF2-40B4-BE49-F238E27FC236}">
                <a16:creationId xmlns:a16="http://schemas.microsoft.com/office/drawing/2014/main" id="{0480AC6A-6DBE-4033-9CD4-555A852B4753}"/>
              </a:ext>
            </a:extLst>
          </p:cNvPr>
          <p:cNvGrpSpPr/>
          <p:nvPr/>
        </p:nvGrpSpPr>
        <p:grpSpPr>
          <a:xfrm>
            <a:off x="3864194" y="2640345"/>
            <a:ext cx="885978" cy="1245530"/>
            <a:chOff x="12841012" y="4969287"/>
            <a:chExt cx="1063173" cy="1494635"/>
          </a:xfrm>
        </p:grpSpPr>
        <p:pic>
          <p:nvPicPr>
            <p:cNvPr id="28" name="Picture 2" descr="Image result for azure databricks icon">
              <a:extLst>
                <a:ext uri="{FF2B5EF4-FFF2-40B4-BE49-F238E27FC236}">
                  <a16:creationId xmlns:a16="http://schemas.microsoft.com/office/drawing/2014/main" id="{B8FDE661-9AA2-4737-BFD7-85527223C50C}"/>
                </a:ext>
              </a:extLst>
            </p:cNvPr>
            <p:cNvPicPr>
              <a:picLocks noChangeAspect="1" noChangeArrowheads="1"/>
            </p:cNvPicPr>
            <p:nvPr/>
          </p:nvPicPr>
          <p:blipFill rotWithShape="1">
            <a:blip r:embed="rId12">
              <a:duotone>
                <a:prstClr val="black"/>
                <a:srgbClr val="D9C3A5">
                  <a:tint val="50000"/>
                  <a:satMod val="180000"/>
                </a:srgbClr>
              </a:duotone>
              <a:extLst>
                <a:ext uri="{28A0092B-C50C-407E-A947-70E740481C1C}">
                  <a14:useLocalDpi xmlns:a14="http://schemas.microsoft.com/office/drawing/2010/main" val="0"/>
                </a:ext>
              </a:extLst>
            </a:blip>
            <a:srcRect l="24175" r="22018"/>
            <a:stretch/>
          </p:blipFill>
          <p:spPr bwMode="auto">
            <a:xfrm>
              <a:off x="13087476" y="5092346"/>
              <a:ext cx="570246" cy="556392"/>
            </a:xfrm>
            <a:prstGeom prst="rect">
              <a:avLst/>
            </a:prstGeom>
            <a:noFill/>
            <a:extLst>
              <a:ext uri="{909E8E84-426E-40DD-AFC4-6F175D3DCCD1}">
                <a14:hiddenFill xmlns:a14="http://schemas.microsoft.com/office/drawing/2010/main">
                  <a:solidFill>
                    <a:srgbClr val="FFFFFF"/>
                  </a:solidFill>
                </a14:hiddenFill>
              </a:ext>
            </a:extLst>
          </p:spPr>
        </p:pic>
        <p:sp>
          <p:nvSpPr>
            <p:cNvPr id="181" name="Oval 180">
              <a:extLst>
                <a:ext uri="{FF2B5EF4-FFF2-40B4-BE49-F238E27FC236}">
                  <a16:creationId xmlns:a16="http://schemas.microsoft.com/office/drawing/2014/main" id="{DAF6D3DF-68A7-4DA4-909E-AEDB6F19C089}"/>
                </a:ext>
              </a:extLst>
            </p:cNvPr>
            <p:cNvSpPr/>
            <p:nvPr/>
          </p:nvSpPr>
          <p:spPr>
            <a:xfrm>
              <a:off x="12955666" y="4969287"/>
              <a:ext cx="784171" cy="762661"/>
            </a:xfrm>
            <a:prstGeom prst="ellipse">
              <a:avLst/>
            </a:prstGeom>
            <a:noFill/>
            <a:ln w="381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182" name="TextBox 181">
              <a:extLst>
                <a:ext uri="{FF2B5EF4-FFF2-40B4-BE49-F238E27FC236}">
                  <a16:creationId xmlns:a16="http://schemas.microsoft.com/office/drawing/2014/main" id="{FBD4A241-42AD-4B13-B053-67CDB5B17D17}"/>
                </a:ext>
              </a:extLst>
            </p:cNvPr>
            <p:cNvSpPr txBox="1"/>
            <p:nvPr/>
          </p:nvSpPr>
          <p:spPr>
            <a:xfrm>
              <a:off x="12841012" y="5799125"/>
              <a:ext cx="1063173" cy="664797"/>
            </a:xfrm>
            <a:prstGeom prst="rect">
              <a:avLst/>
            </a:prstGeom>
            <a:solidFill>
              <a:schemeClr val="bg1"/>
            </a:solidFill>
          </p:spPr>
          <p:txBody>
            <a:bodyPr wrap="square" rtlCol="0">
              <a:spAutoFit/>
            </a:bodyPr>
            <a:lstStyle/>
            <a:p>
              <a:pPr algn="ctr"/>
              <a:r>
                <a:rPr lang="en-GB" sz="1000" dirty="0"/>
                <a:t>Azure </a:t>
              </a:r>
              <a:r>
                <a:rPr lang="en-GB" sz="1000" dirty="0" err="1"/>
                <a:t>DataBricks</a:t>
              </a:r>
              <a:r>
                <a:rPr lang="en-GB" sz="1000" dirty="0"/>
                <a:t> (Process)</a:t>
              </a:r>
            </a:p>
          </p:txBody>
        </p:sp>
      </p:grpSp>
    </p:spTree>
    <p:extLst>
      <p:ext uri="{BB962C8B-B14F-4D97-AF65-F5344CB8AC3E}">
        <p14:creationId xmlns:p14="http://schemas.microsoft.com/office/powerpoint/2010/main" val="244711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3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3999" y="4550230"/>
            <a:ext cx="10909073" cy="957902"/>
          </a:xfrm>
        </p:spPr>
        <p:txBody>
          <a:bodyPr vert="horz" lIns="91440" tIns="45720" rIns="91440" bIns="45720" rtlCol="0" anchor="b">
            <a:normAutofit/>
          </a:bodyPr>
          <a:lstStyle/>
          <a:p>
            <a:r>
              <a:rPr lang="en-US" sz="2900" kern="1200" spc="-50" baseline="0">
                <a:solidFill>
                  <a:schemeClr val="tx1">
                    <a:lumMod val="85000"/>
                    <a:lumOff val="15000"/>
                  </a:schemeClr>
                </a:solidFill>
                <a:latin typeface="+mj-lt"/>
                <a:ea typeface="+mj-ea"/>
                <a:cs typeface="+mj-cs"/>
              </a:rPr>
              <a:t>Artificial Intelligence – Building Capabilities: Data and Data Science Team</a:t>
            </a:r>
          </a:p>
        </p:txBody>
      </p:sp>
      <p:pic>
        <p:nvPicPr>
          <p:cNvPr id="3" name="Picture 2"/>
          <p:cNvPicPr>
            <a:picLocks noChangeAspect="1"/>
          </p:cNvPicPr>
          <p:nvPr/>
        </p:nvPicPr>
        <p:blipFill>
          <a:blip r:embed="rId2"/>
          <a:stretch>
            <a:fillRect/>
          </a:stretch>
        </p:blipFill>
        <p:spPr>
          <a:xfrm>
            <a:off x="635459" y="897918"/>
            <a:ext cx="5299675" cy="3087060"/>
          </a:xfrm>
          <a:prstGeom prst="rect">
            <a:avLst/>
          </a:prstGeom>
        </p:spPr>
      </p:pic>
      <p:pic>
        <p:nvPicPr>
          <p:cNvPr id="6" name="Picture 5"/>
          <p:cNvPicPr>
            <a:picLocks noChangeAspect="1"/>
          </p:cNvPicPr>
          <p:nvPr/>
        </p:nvPicPr>
        <p:blipFill>
          <a:blip r:embed="rId3"/>
          <a:stretch>
            <a:fillRect/>
          </a:stretch>
        </p:blipFill>
        <p:spPr>
          <a:xfrm>
            <a:off x="6256867" y="1533440"/>
            <a:ext cx="5302232" cy="1816014"/>
          </a:xfrm>
          <a:prstGeom prst="rect">
            <a:avLst/>
          </a:prstGeom>
        </p:spPr>
      </p:pic>
      <p:cxnSp>
        <p:nvCxnSpPr>
          <p:cNvPr id="42" name="Straight Connector 41">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55548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8B31C7-72DD-4E82-9F28-69FD44FE5E7B}"/>
              </a:ext>
            </a:extLst>
          </p:cNvPr>
          <p:cNvSpPr txBox="1"/>
          <p:nvPr/>
        </p:nvSpPr>
        <p:spPr>
          <a:xfrm>
            <a:off x="965200" y="643467"/>
            <a:ext cx="7515411" cy="505400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8000" spc="-50" dirty="0">
                <a:solidFill>
                  <a:schemeClr val="tx1">
                    <a:lumMod val="85000"/>
                    <a:lumOff val="15000"/>
                  </a:schemeClr>
                </a:solidFill>
                <a:latin typeface="+mj-lt"/>
                <a:ea typeface="+mj-ea"/>
                <a:cs typeface="+mj-cs"/>
              </a:rPr>
              <a:t>Data Formats</a:t>
            </a:r>
            <a:endParaRPr lang="en-US" sz="8000" kern="1200" spc="-50" baseline="0" dirty="0">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3560571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119AD81-D4F6-4151-AECE-71639B536D9C}"/>
              </a:ext>
            </a:extLst>
          </p:cNvPr>
          <p:cNvPicPr>
            <a:picLocks noChangeAspect="1"/>
          </p:cNvPicPr>
          <p:nvPr/>
        </p:nvPicPr>
        <p:blipFill>
          <a:blip r:embed="rId2"/>
          <a:stretch>
            <a:fillRect/>
          </a:stretch>
        </p:blipFill>
        <p:spPr>
          <a:xfrm>
            <a:off x="1006341" y="1584283"/>
            <a:ext cx="10386913" cy="3635418"/>
          </a:xfrm>
          <a:prstGeom prst="rect">
            <a:avLst/>
          </a:prstGeom>
        </p:spPr>
      </p:pic>
    </p:spTree>
    <p:extLst>
      <p:ext uri="{BB962C8B-B14F-4D97-AF65-F5344CB8AC3E}">
        <p14:creationId xmlns:p14="http://schemas.microsoft.com/office/powerpoint/2010/main" val="2121930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4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6ABA305-FE50-4990-8C0B-7880903D3B86}"/>
              </a:ext>
            </a:extLst>
          </p:cNvPr>
          <p:cNvPicPr>
            <a:picLocks noChangeAspect="1"/>
          </p:cNvPicPr>
          <p:nvPr/>
        </p:nvPicPr>
        <p:blipFill>
          <a:blip r:embed="rId2"/>
          <a:stretch>
            <a:fillRect/>
          </a:stretch>
        </p:blipFill>
        <p:spPr>
          <a:xfrm>
            <a:off x="1236039" y="801793"/>
            <a:ext cx="9719921" cy="5273056"/>
          </a:xfrm>
          <a:prstGeom prst="rect">
            <a:avLst/>
          </a:prstGeom>
        </p:spPr>
      </p:pic>
    </p:spTree>
    <p:extLst>
      <p:ext uri="{BB962C8B-B14F-4D97-AF65-F5344CB8AC3E}">
        <p14:creationId xmlns:p14="http://schemas.microsoft.com/office/powerpoint/2010/main" val="2806687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3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362CC26-6084-47C0-A12B-39B0324E55F8}"/>
              </a:ext>
            </a:extLst>
          </p:cNvPr>
          <p:cNvPicPr>
            <a:picLocks noChangeAspect="1"/>
          </p:cNvPicPr>
          <p:nvPr/>
        </p:nvPicPr>
        <p:blipFill>
          <a:blip r:embed="rId2"/>
          <a:stretch>
            <a:fillRect/>
          </a:stretch>
        </p:blipFill>
        <p:spPr>
          <a:xfrm>
            <a:off x="1001259" y="801793"/>
            <a:ext cx="10189481" cy="5273056"/>
          </a:xfrm>
          <a:prstGeom prst="rect">
            <a:avLst/>
          </a:prstGeom>
        </p:spPr>
      </p:pic>
    </p:spTree>
    <p:extLst>
      <p:ext uri="{BB962C8B-B14F-4D97-AF65-F5344CB8AC3E}">
        <p14:creationId xmlns:p14="http://schemas.microsoft.com/office/powerpoint/2010/main" val="2406047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C520445-C573-4D0D-9459-AC1C88E24B06}"/>
              </a:ext>
            </a:extLst>
          </p:cNvPr>
          <p:cNvPicPr>
            <a:picLocks noChangeAspect="1"/>
          </p:cNvPicPr>
          <p:nvPr/>
        </p:nvPicPr>
        <p:blipFill>
          <a:blip r:embed="rId2"/>
          <a:stretch>
            <a:fillRect/>
          </a:stretch>
        </p:blipFill>
        <p:spPr>
          <a:xfrm>
            <a:off x="822944" y="801793"/>
            <a:ext cx="10546112" cy="5273056"/>
          </a:xfrm>
          <a:prstGeom prst="rect">
            <a:avLst/>
          </a:prstGeom>
        </p:spPr>
      </p:pic>
    </p:spTree>
    <p:extLst>
      <p:ext uri="{BB962C8B-B14F-4D97-AF65-F5344CB8AC3E}">
        <p14:creationId xmlns:p14="http://schemas.microsoft.com/office/powerpoint/2010/main" val="2908209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FCCC601-8471-4065-A8B1-AD9A07303B89}"/>
              </a:ext>
            </a:extLst>
          </p:cNvPr>
          <p:cNvPicPr>
            <a:picLocks noChangeAspect="1"/>
          </p:cNvPicPr>
          <p:nvPr/>
        </p:nvPicPr>
        <p:blipFill>
          <a:blip r:embed="rId2"/>
          <a:stretch>
            <a:fillRect/>
          </a:stretch>
        </p:blipFill>
        <p:spPr>
          <a:xfrm>
            <a:off x="1589114" y="801793"/>
            <a:ext cx="9013771" cy="5273056"/>
          </a:xfrm>
          <a:prstGeom prst="rect">
            <a:avLst/>
          </a:prstGeom>
        </p:spPr>
      </p:pic>
    </p:spTree>
    <p:extLst>
      <p:ext uri="{BB962C8B-B14F-4D97-AF65-F5344CB8AC3E}">
        <p14:creationId xmlns:p14="http://schemas.microsoft.com/office/powerpoint/2010/main" val="670076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D51460E-17A9-4F82-9049-D35E9E328974}"/>
              </a:ext>
            </a:extLst>
          </p:cNvPr>
          <p:cNvPicPr>
            <a:picLocks noChangeAspect="1"/>
          </p:cNvPicPr>
          <p:nvPr/>
        </p:nvPicPr>
        <p:blipFill>
          <a:blip r:embed="rId2"/>
          <a:stretch>
            <a:fillRect/>
          </a:stretch>
        </p:blipFill>
        <p:spPr>
          <a:xfrm>
            <a:off x="951556" y="801793"/>
            <a:ext cx="10288887" cy="5273056"/>
          </a:xfrm>
          <a:prstGeom prst="rect">
            <a:avLst/>
          </a:prstGeom>
        </p:spPr>
      </p:pic>
    </p:spTree>
    <p:extLst>
      <p:ext uri="{BB962C8B-B14F-4D97-AF65-F5344CB8AC3E}">
        <p14:creationId xmlns:p14="http://schemas.microsoft.com/office/powerpoint/2010/main" val="3117897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93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4B08603-D9CA-4593-B102-9BA08E5F0D3F}"/>
              </a:ext>
            </a:extLst>
          </p:cNvPr>
          <p:cNvPicPr>
            <a:picLocks noChangeAspect="1"/>
          </p:cNvPicPr>
          <p:nvPr/>
        </p:nvPicPr>
        <p:blipFill>
          <a:blip r:embed="rId2"/>
          <a:stretch>
            <a:fillRect/>
          </a:stretch>
        </p:blipFill>
        <p:spPr>
          <a:xfrm>
            <a:off x="1280423" y="801793"/>
            <a:ext cx="9631153" cy="5273056"/>
          </a:xfrm>
          <a:prstGeom prst="rect">
            <a:avLst/>
          </a:prstGeom>
        </p:spPr>
      </p:pic>
    </p:spTree>
    <p:extLst>
      <p:ext uri="{BB962C8B-B14F-4D97-AF65-F5344CB8AC3E}">
        <p14:creationId xmlns:p14="http://schemas.microsoft.com/office/powerpoint/2010/main" val="3797890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A6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4C174D7-913C-42B0-A767-300A64CD0316}"/>
              </a:ext>
            </a:extLst>
          </p:cNvPr>
          <p:cNvPicPr>
            <a:picLocks noChangeAspect="1"/>
          </p:cNvPicPr>
          <p:nvPr/>
        </p:nvPicPr>
        <p:blipFill>
          <a:blip r:embed="rId2"/>
          <a:stretch>
            <a:fillRect/>
          </a:stretch>
        </p:blipFill>
        <p:spPr>
          <a:xfrm>
            <a:off x="1236039" y="801793"/>
            <a:ext cx="9719921" cy="5273056"/>
          </a:xfrm>
          <a:prstGeom prst="rect">
            <a:avLst/>
          </a:prstGeom>
        </p:spPr>
      </p:pic>
    </p:spTree>
    <p:extLst>
      <p:ext uri="{BB962C8B-B14F-4D97-AF65-F5344CB8AC3E}">
        <p14:creationId xmlns:p14="http://schemas.microsoft.com/office/powerpoint/2010/main" val="660800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ABEDFFE-F84D-4D8B-9D33-EDEF98B3101D}"/>
              </a:ext>
            </a:extLst>
          </p:cNvPr>
          <p:cNvPicPr>
            <a:picLocks noChangeAspect="1"/>
          </p:cNvPicPr>
          <p:nvPr/>
        </p:nvPicPr>
        <p:blipFill>
          <a:blip r:embed="rId2"/>
          <a:stretch>
            <a:fillRect/>
          </a:stretch>
        </p:blipFill>
        <p:spPr>
          <a:xfrm>
            <a:off x="1167911" y="801793"/>
            <a:ext cx="9856177" cy="5273056"/>
          </a:xfrm>
          <a:prstGeom prst="rect">
            <a:avLst/>
          </a:prstGeom>
        </p:spPr>
      </p:pic>
    </p:spTree>
    <p:extLst>
      <p:ext uri="{BB962C8B-B14F-4D97-AF65-F5344CB8AC3E}">
        <p14:creationId xmlns:p14="http://schemas.microsoft.com/office/powerpoint/2010/main" val="954774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3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3" name="Straight Connector 3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4" name="Rectangle 39">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55" name="Rectangle 41">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745B3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35869" y="640080"/>
            <a:ext cx="3659246" cy="2862699"/>
          </a:xfrm>
        </p:spPr>
        <p:txBody>
          <a:bodyPr vert="horz" lIns="91440" tIns="45720" rIns="91440" bIns="45720" rtlCol="0" anchor="b">
            <a:normAutofit/>
          </a:bodyPr>
          <a:lstStyle/>
          <a:p>
            <a:r>
              <a:rPr lang="en-US" sz="3400" kern="1200" spc="-50" baseline="0">
                <a:solidFill>
                  <a:srgbClr val="FFFFFF"/>
                </a:solidFill>
                <a:latin typeface="+mj-lt"/>
                <a:ea typeface="+mj-ea"/>
                <a:cs typeface="+mj-cs"/>
              </a:rPr>
              <a:t>Artificial Intelligence – Building Capabilities: Data and Data Science Team</a:t>
            </a:r>
          </a:p>
        </p:txBody>
      </p:sp>
      <p:cxnSp>
        <p:nvCxnSpPr>
          <p:cNvPr id="56" name="Straight Connector 43">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5282335" y="1648279"/>
            <a:ext cx="6275667" cy="3561441"/>
          </a:xfrm>
          <a:prstGeom prst="rect">
            <a:avLst/>
          </a:prstGeom>
        </p:spPr>
      </p:pic>
    </p:spTree>
    <p:extLst>
      <p:ext uri="{BB962C8B-B14F-4D97-AF65-F5344CB8AC3E}">
        <p14:creationId xmlns:p14="http://schemas.microsoft.com/office/powerpoint/2010/main" val="622019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7947236-C763-476E-B431-5F628E1157A8}"/>
              </a:ext>
            </a:extLst>
          </p:cNvPr>
          <p:cNvPicPr>
            <a:picLocks noChangeAspect="1"/>
          </p:cNvPicPr>
          <p:nvPr/>
        </p:nvPicPr>
        <p:blipFill>
          <a:blip r:embed="rId2"/>
          <a:stretch>
            <a:fillRect/>
          </a:stretch>
        </p:blipFill>
        <p:spPr>
          <a:xfrm>
            <a:off x="798745" y="908882"/>
            <a:ext cx="10594510" cy="5058878"/>
          </a:xfrm>
          <a:prstGeom prst="rect">
            <a:avLst/>
          </a:prstGeom>
        </p:spPr>
      </p:pic>
    </p:spTree>
    <p:extLst>
      <p:ext uri="{BB962C8B-B14F-4D97-AF65-F5344CB8AC3E}">
        <p14:creationId xmlns:p14="http://schemas.microsoft.com/office/powerpoint/2010/main" val="3794282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9C6FE4D-853A-478A-B804-4829455E669F}"/>
              </a:ext>
            </a:extLst>
          </p:cNvPr>
          <p:cNvPicPr>
            <a:picLocks noChangeAspect="1"/>
          </p:cNvPicPr>
          <p:nvPr/>
        </p:nvPicPr>
        <p:blipFill>
          <a:blip r:embed="rId2"/>
          <a:stretch>
            <a:fillRect/>
          </a:stretch>
        </p:blipFill>
        <p:spPr>
          <a:xfrm>
            <a:off x="798745" y="829423"/>
            <a:ext cx="10594510" cy="5217796"/>
          </a:xfrm>
          <a:prstGeom prst="rect">
            <a:avLst/>
          </a:prstGeom>
        </p:spPr>
      </p:pic>
    </p:spTree>
    <p:extLst>
      <p:ext uri="{BB962C8B-B14F-4D97-AF65-F5344CB8AC3E}">
        <p14:creationId xmlns:p14="http://schemas.microsoft.com/office/powerpoint/2010/main" val="3771352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918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BA84A22-B05B-4D21-BD0A-6969A8A158E0}"/>
              </a:ext>
            </a:extLst>
          </p:cNvPr>
          <p:cNvPicPr>
            <a:picLocks noChangeAspect="1"/>
          </p:cNvPicPr>
          <p:nvPr/>
        </p:nvPicPr>
        <p:blipFill>
          <a:blip r:embed="rId2"/>
          <a:stretch>
            <a:fillRect/>
          </a:stretch>
        </p:blipFill>
        <p:spPr>
          <a:xfrm>
            <a:off x="798745" y="816180"/>
            <a:ext cx="10594510" cy="5244281"/>
          </a:xfrm>
          <a:prstGeom prst="rect">
            <a:avLst/>
          </a:prstGeom>
        </p:spPr>
      </p:pic>
    </p:spTree>
    <p:extLst>
      <p:ext uri="{BB962C8B-B14F-4D97-AF65-F5344CB8AC3E}">
        <p14:creationId xmlns:p14="http://schemas.microsoft.com/office/powerpoint/2010/main" val="2211805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35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FD36D9B-A36F-45B8-BB92-8B2935C8E500}"/>
              </a:ext>
            </a:extLst>
          </p:cNvPr>
          <p:cNvPicPr>
            <a:picLocks noChangeAspect="1"/>
          </p:cNvPicPr>
          <p:nvPr/>
        </p:nvPicPr>
        <p:blipFill>
          <a:blip r:embed="rId2"/>
          <a:stretch>
            <a:fillRect/>
          </a:stretch>
        </p:blipFill>
        <p:spPr>
          <a:xfrm>
            <a:off x="798745" y="961854"/>
            <a:ext cx="10594510" cy="4952934"/>
          </a:xfrm>
          <a:prstGeom prst="rect">
            <a:avLst/>
          </a:prstGeom>
        </p:spPr>
      </p:pic>
    </p:spTree>
    <p:extLst>
      <p:ext uri="{BB962C8B-B14F-4D97-AF65-F5344CB8AC3E}">
        <p14:creationId xmlns:p14="http://schemas.microsoft.com/office/powerpoint/2010/main" val="532045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C6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CA78082-39E1-4A69-9343-887E1F969F99}"/>
              </a:ext>
            </a:extLst>
          </p:cNvPr>
          <p:cNvPicPr>
            <a:picLocks noChangeAspect="1"/>
          </p:cNvPicPr>
          <p:nvPr/>
        </p:nvPicPr>
        <p:blipFill>
          <a:blip r:embed="rId2"/>
          <a:stretch>
            <a:fillRect/>
          </a:stretch>
        </p:blipFill>
        <p:spPr>
          <a:xfrm>
            <a:off x="798745" y="842666"/>
            <a:ext cx="10594510" cy="5191310"/>
          </a:xfrm>
          <a:prstGeom prst="rect">
            <a:avLst/>
          </a:prstGeom>
        </p:spPr>
      </p:pic>
    </p:spTree>
    <p:extLst>
      <p:ext uri="{BB962C8B-B14F-4D97-AF65-F5344CB8AC3E}">
        <p14:creationId xmlns:p14="http://schemas.microsoft.com/office/powerpoint/2010/main" val="2269551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B5D8E-0B12-49E4-AB5F-4E27AE9D79FC}"/>
              </a:ext>
            </a:extLst>
          </p:cNvPr>
          <p:cNvPicPr>
            <a:picLocks noChangeAspect="1"/>
          </p:cNvPicPr>
          <p:nvPr/>
        </p:nvPicPr>
        <p:blipFill>
          <a:blip r:embed="rId2"/>
          <a:stretch>
            <a:fillRect/>
          </a:stretch>
        </p:blipFill>
        <p:spPr>
          <a:xfrm>
            <a:off x="1419225" y="2726384"/>
            <a:ext cx="9696450" cy="909931"/>
          </a:xfrm>
          <a:prstGeom prst="rect">
            <a:avLst/>
          </a:prstGeom>
        </p:spPr>
      </p:pic>
    </p:spTree>
    <p:extLst>
      <p:ext uri="{BB962C8B-B14F-4D97-AF65-F5344CB8AC3E}">
        <p14:creationId xmlns:p14="http://schemas.microsoft.com/office/powerpoint/2010/main" val="36685080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949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4EA58C5-E6E3-4FC9-99CD-303405AFA244}"/>
              </a:ext>
            </a:extLst>
          </p:cNvPr>
          <p:cNvPicPr>
            <a:picLocks noChangeAspect="1"/>
          </p:cNvPicPr>
          <p:nvPr/>
        </p:nvPicPr>
        <p:blipFill>
          <a:blip r:embed="rId2"/>
          <a:stretch>
            <a:fillRect/>
          </a:stretch>
        </p:blipFill>
        <p:spPr>
          <a:xfrm>
            <a:off x="1190832" y="801793"/>
            <a:ext cx="9810336" cy="5273056"/>
          </a:xfrm>
          <a:prstGeom prst="rect">
            <a:avLst/>
          </a:prstGeom>
        </p:spPr>
      </p:pic>
    </p:spTree>
    <p:extLst>
      <p:ext uri="{BB962C8B-B14F-4D97-AF65-F5344CB8AC3E}">
        <p14:creationId xmlns:p14="http://schemas.microsoft.com/office/powerpoint/2010/main" val="3001413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95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BDD76F1-B234-4275-A86E-A7AA888344AC}"/>
              </a:ext>
            </a:extLst>
          </p:cNvPr>
          <p:cNvPicPr>
            <a:picLocks noChangeAspect="1"/>
          </p:cNvPicPr>
          <p:nvPr/>
        </p:nvPicPr>
        <p:blipFill>
          <a:blip r:embed="rId2"/>
          <a:stretch>
            <a:fillRect/>
          </a:stretch>
        </p:blipFill>
        <p:spPr>
          <a:xfrm>
            <a:off x="926336" y="801793"/>
            <a:ext cx="10339327" cy="5273056"/>
          </a:xfrm>
          <a:prstGeom prst="rect">
            <a:avLst/>
          </a:prstGeom>
        </p:spPr>
      </p:pic>
    </p:spTree>
    <p:extLst>
      <p:ext uri="{BB962C8B-B14F-4D97-AF65-F5344CB8AC3E}">
        <p14:creationId xmlns:p14="http://schemas.microsoft.com/office/powerpoint/2010/main" val="3566568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50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1555186-6F73-4912-998F-D5CB78057E8C}"/>
              </a:ext>
            </a:extLst>
          </p:cNvPr>
          <p:cNvPicPr>
            <a:picLocks noChangeAspect="1"/>
          </p:cNvPicPr>
          <p:nvPr/>
        </p:nvPicPr>
        <p:blipFill>
          <a:blip r:embed="rId2"/>
          <a:stretch>
            <a:fillRect/>
          </a:stretch>
        </p:blipFill>
        <p:spPr>
          <a:xfrm>
            <a:off x="1720019" y="801793"/>
            <a:ext cx="8751962" cy="5273056"/>
          </a:xfrm>
          <a:prstGeom prst="rect">
            <a:avLst/>
          </a:prstGeom>
        </p:spPr>
      </p:pic>
    </p:spTree>
    <p:extLst>
      <p:ext uri="{BB962C8B-B14F-4D97-AF65-F5344CB8AC3E}">
        <p14:creationId xmlns:p14="http://schemas.microsoft.com/office/powerpoint/2010/main" val="3687885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95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AE7C241-389B-4F1F-BAA3-FAF27D824A51}"/>
              </a:ext>
            </a:extLst>
          </p:cNvPr>
          <p:cNvPicPr>
            <a:picLocks noChangeAspect="1"/>
          </p:cNvPicPr>
          <p:nvPr/>
        </p:nvPicPr>
        <p:blipFill>
          <a:blip r:embed="rId2"/>
          <a:stretch>
            <a:fillRect/>
          </a:stretch>
        </p:blipFill>
        <p:spPr>
          <a:xfrm>
            <a:off x="1280423" y="801793"/>
            <a:ext cx="9631153" cy="5273056"/>
          </a:xfrm>
          <a:prstGeom prst="rect">
            <a:avLst/>
          </a:prstGeom>
        </p:spPr>
      </p:pic>
    </p:spTree>
    <p:extLst>
      <p:ext uri="{BB962C8B-B14F-4D97-AF65-F5344CB8AC3E}">
        <p14:creationId xmlns:p14="http://schemas.microsoft.com/office/powerpoint/2010/main" val="799768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5" name="Rectangle 19">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2256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626BD097-6382-403F-B6BD-2574671DBEF6}"/>
              </a:ext>
            </a:extLst>
          </p:cNvPr>
          <p:cNvSpPr txBox="1"/>
          <p:nvPr/>
        </p:nvSpPr>
        <p:spPr>
          <a:xfrm>
            <a:off x="435869" y="640080"/>
            <a:ext cx="3659246" cy="2862699"/>
          </a:xfrm>
          <a:prstGeom prst="ellipse">
            <a:avLst/>
          </a:prstGeom>
        </p:spPr>
        <p:txBody>
          <a:bodyPr vert="horz" lIns="91440" tIns="45720" rIns="91440" bIns="45720" rtlCol="0" anchor="b">
            <a:normAutofit/>
          </a:bodyPr>
          <a:lstStyle/>
          <a:p>
            <a:pPr>
              <a:lnSpc>
                <a:spcPct val="90000"/>
              </a:lnSpc>
              <a:spcBef>
                <a:spcPct val="0"/>
              </a:spcBef>
              <a:spcAft>
                <a:spcPts val="600"/>
              </a:spcAft>
            </a:pPr>
            <a:r>
              <a:rPr lang="en-US" sz="4400" kern="1200" spc="-50" baseline="0">
                <a:solidFill>
                  <a:srgbClr val="FFFFFF"/>
                </a:solidFill>
                <a:latin typeface="+mj-lt"/>
                <a:ea typeface="+mj-ea"/>
                <a:cs typeface="+mj-cs"/>
              </a:rPr>
              <a:t>Machine Learning Workflow</a:t>
            </a:r>
          </a:p>
        </p:txBody>
      </p:sp>
      <p:cxnSp>
        <p:nvCxnSpPr>
          <p:cNvPr id="26" name="Straight Connector 21">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a:stretch>
            <a:fillRect/>
          </a:stretch>
        </p:blipFill>
        <p:spPr>
          <a:xfrm>
            <a:off x="5282335" y="2354292"/>
            <a:ext cx="6275667" cy="2149415"/>
          </a:xfrm>
          <a:prstGeom prst="rect">
            <a:avLst/>
          </a:prstGeom>
        </p:spPr>
      </p:pic>
    </p:spTree>
    <p:extLst>
      <p:ext uri="{BB962C8B-B14F-4D97-AF65-F5344CB8AC3E}">
        <p14:creationId xmlns:p14="http://schemas.microsoft.com/office/powerpoint/2010/main" val="305424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B47A73-E479-4E30-B089-74E1B8C9F969}"/>
              </a:ext>
            </a:extLst>
          </p:cNvPr>
          <p:cNvPicPr>
            <a:picLocks noChangeAspect="1"/>
          </p:cNvPicPr>
          <p:nvPr/>
        </p:nvPicPr>
        <p:blipFill>
          <a:blip r:embed="rId2"/>
          <a:stretch>
            <a:fillRect/>
          </a:stretch>
        </p:blipFill>
        <p:spPr>
          <a:xfrm>
            <a:off x="3028950" y="2747962"/>
            <a:ext cx="6767512" cy="1245501"/>
          </a:xfrm>
          <a:prstGeom prst="rect">
            <a:avLst/>
          </a:prstGeom>
        </p:spPr>
      </p:pic>
    </p:spTree>
    <p:extLst>
      <p:ext uri="{BB962C8B-B14F-4D97-AF65-F5344CB8AC3E}">
        <p14:creationId xmlns:p14="http://schemas.microsoft.com/office/powerpoint/2010/main" val="16196905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56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CF3340B-FC64-4029-8795-0879DFC6C33D}"/>
              </a:ext>
            </a:extLst>
          </p:cNvPr>
          <p:cNvPicPr>
            <a:picLocks noChangeAspect="1"/>
          </p:cNvPicPr>
          <p:nvPr/>
        </p:nvPicPr>
        <p:blipFill>
          <a:blip r:embed="rId2"/>
          <a:stretch>
            <a:fillRect/>
          </a:stretch>
        </p:blipFill>
        <p:spPr>
          <a:xfrm>
            <a:off x="798745" y="961854"/>
            <a:ext cx="10594510" cy="4952934"/>
          </a:xfrm>
          <a:prstGeom prst="rect">
            <a:avLst/>
          </a:prstGeom>
        </p:spPr>
      </p:pic>
    </p:spTree>
    <p:extLst>
      <p:ext uri="{BB962C8B-B14F-4D97-AF65-F5344CB8AC3E}">
        <p14:creationId xmlns:p14="http://schemas.microsoft.com/office/powerpoint/2010/main" val="2008614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F3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6D0AE86-D282-4555-8290-841F084539A6}"/>
              </a:ext>
            </a:extLst>
          </p:cNvPr>
          <p:cNvPicPr>
            <a:picLocks noChangeAspect="1"/>
          </p:cNvPicPr>
          <p:nvPr/>
        </p:nvPicPr>
        <p:blipFill>
          <a:blip r:embed="rId2"/>
          <a:stretch>
            <a:fillRect/>
          </a:stretch>
        </p:blipFill>
        <p:spPr>
          <a:xfrm>
            <a:off x="3065508" y="801793"/>
            <a:ext cx="6060983" cy="5273056"/>
          </a:xfrm>
          <a:prstGeom prst="rect">
            <a:avLst/>
          </a:prstGeom>
        </p:spPr>
      </p:pic>
    </p:spTree>
    <p:extLst>
      <p:ext uri="{BB962C8B-B14F-4D97-AF65-F5344CB8AC3E}">
        <p14:creationId xmlns:p14="http://schemas.microsoft.com/office/powerpoint/2010/main" val="348039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44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795C2A6-E76E-4AC9-B955-0279B6D18BFA}"/>
              </a:ext>
            </a:extLst>
          </p:cNvPr>
          <p:cNvPicPr>
            <a:picLocks noChangeAspect="1"/>
          </p:cNvPicPr>
          <p:nvPr/>
        </p:nvPicPr>
        <p:blipFill>
          <a:blip r:embed="rId2"/>
          <a:stretch>
            <a:fillRect/>
          </a:stretch>
        </p:blipFill>
        <p:spPr>
          <a:xfrm>
            <a:off x="798745" y="988341"/>
            <a:ext cx="10594510" cy="4899960"/>
          </a:xfrm>
          <a:prstGeom prst="rect">
            <a:avLst/>
          </a:prstGeom>
        </p:spPr>
      </p:pic>
    </p:spTree>
    <p:extLst>
      <p:ext uri="{BB962C8B-B14F-4D97-AF65-F5344CB8AC3E}">
        <p14:creationId xmlns:p14="http://schemas.microsoft.com/office/powerpoint/2010/main" val="1319283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AB198FD-5947-45A2-967A-19E33A3F2FBE}"/>
              </a:ext>
            </a:extLst>
          </p:cNvPr>
          <p:cNvPicPr>
            <a:picLocks noChangeAspect="1"/>
          </p:cNvPicPr>
          <p:nvPr/>
        </p:nvPicPr>
        <p:blipFill>
          <a:blip r:embed="rId2"/>
          <a:stretch>
            <a:fillRect/>
          </a:stretch>
        </p:blipFill>
        <p:spPr>
          <a:xfrm>
            <a:off x="1791465" y="801793"/>
            <a:ext cx="8609070" cy="5273056"/>
          </a:xfrm>
          <a:prstGeom prst="rect">
            <a:avLst/>
          </a:prstGeom>
        </p:spPr>
      </p:pic>
    </p:spTree>
    <p:extLst>
      <p:ext uri="{BB962C8B-B14F-4D97-AF65-F5344CB8AC3E}">
        <p14:creationId xmlns:p14="http://schemas.microsoft.com/office/powerpoint/2010/main" val="4128588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78B31C7-72DD-4E82-9F28-69FD44FE5E7B}"/>
              </a:ext>
            </a:extLst>
          </p:cNvPr>
          <p:cNvSpPr txBox="1"/>
          <p:nvPr/>
        </p:nvSpPr>
        <p:spPr>
          <a:xfrm>
            <a:off x="965201" y="643467"/>
            <a:ext cx="6255026" cy="505400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8000" kern="1200" spc="-50" baseline="0" dirty="0">
                <a:solidFill>
                  <a:schemeClr val="tx1">
                    <a:lumMod val="85000"/>
                    <a:lumOff val="15000"/>
                  </a:schemeClr>
                </a:solidFill>
                <a:latin typeface="+mj-lt"/>
                <a:ea typeface="+mj-ea"/>
                <a:cs typeface="+mj-cs"/>
              </a:rPr>
              <a:t>Roles in a Data Science Project</a:t>
            </a:r>
          </a:p>
        </p:txBody>
      </p:sp>
      <p:cxnSp>
        <p:nvCxnSpPr>
          <p:cNvPr id="13" name="Straight Connector 1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173127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TextBox 1">
            <a:extLst>
              <a:ext uri="{FF2B5EF4-FFF2-40B4-BE49-F238E27FC236}">
                <a16:creationId xmlns:a16="http://schemas.microsoft.com/office/drawing/2014/main" id="{50102DA6-1CBC-468E-B007-B479AA275E61}"/>
              </a:ext>
            </a:extLst>
          </p:cNvPr>
          <p:cNvGraphicFramePr/>
          <p:nvPr>
            <p:extLst>
              <p:ext uri="{D42A27DB-BD31-4B8C-83A1-F6EECF244321}">
                <p14:modId xmlns:p14="http://schemas.microsoft.com/office/powerpoint/2010/main" val="3730101021"/>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983954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6"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78B31C7-72DD-4E82-9F28-69FD44FE5E7B}"/>
              </a:ext>
            </a:extLst>
          </p:cNvPr>
          <p:cNvSpPr txBox="1"/>
          <p:nvPr/>
        </p:nvSpPr>
        <p:spPr>
          <a:xfrm>
            <a:off x="965201" y="643467"/>
            <a:ext cx="6255026" cy="505400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8000" kern="1200" spc="-50" baseline="0" dirty="0">
                <a:solidFill>
                  <a:schemeClr val="tx1">
                    <a:lumMod val="85000"/>
                    <a:lumOff val="15000"/>
                  </a:schemeClr>
                </a:solidFill>
                <a:latin typeface="+mj-lt"/>
                <a:ea typeface="+mj-ea"/>
                <a:cs typeface="+mj-cs"/>
              </a:rPr>
              <a:t>Setting the Expectation</a:t>
            </a:r>
          </a:p>
        </p:txBody>
      </p:sp>
      <p:cxnSp>
        <p:nvCxnSpPr>
          <p:cNvPr id="8" name="Straight Connector 1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14">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1309457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RetrospectVTI">
  <a:themeElements>
    <a:clrScheme name="">
      <a:dk1>
        <a:srgbClr val="000000"/>
      </a:dk1>
      <a:lt1>
        <a:srgbClr val="FFFFFF"/>
      </a:lt1>
      <a:dk2>
        <a:srgbClr val="243041"/>
      </a:dk2>
      <a:lt2>
        <a:srgbClr val="E2E4E8"/>
      </a:lt2>
      <a:accent1>
        <a:srgbClr val="C19B4C"/>
      </a:accent1>
      <a:accent2>
        <a:srgbClr val="B15A3B"/>
      </a:accent2>
      <a:accent3>
        <a:srgbClr val="C34D5F"/>
      </a:accent3>
      <a:accent4>
        <a:srgbClr val="B13B7F"/>
      </a:accent4>
      <a:accent5>
        <a:srgbClr val="C34DC2"/>
      </a:accent5>
      <a:accent6>
        <a:srgbClr val="813BB1"/>
      </a:accent6>
      <a:hlink>
        <a:srgbClr val="5277C5"/>
      </a:hlink>
      <a:folHlink>
        <a:srgbClr val="7F7F7F"/>
      </a:folHlink>
    </a:clrScheme>
    <a:fontScheme name="Retrospect">
      <a:majorFont>
        <a:latin typeface="Garamond"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386</Words>
  <Application>Microsoft Office PowerPoint</Application>
  <PresentationFormat>Widescreen</PresentationFormat>
  <Paragraphs>101</Paragraphs>
  <Slides>53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Amazon Ember</vt:lpstr>
      <vt:lpstr>Arial</vt:lpstr>
      <vt:lpstr>Calibri</vt:lpstr>
      <vt:lpstr>Garamond</vt:lpstr>
      <vt:lpstr>Helvetica Neue</vt:lpstr>
      <vt:lpstr>Segoe UI</vt:lpstr>
      <vt:lpstr>RetrospectVTI</vt:lpstr>
      <vt:lpstr>Data Science Process</vt:lpstr>
      <vt:lpstr>PowerPoint Presentation</vt:lpstr>
      <vt:lpstr>Artificial Intelligence – Building Capabilities: Data and Data Science Team</vt:lpstr>
      <vt:lpstr>Artificial Intelligence – Building Capabilities: Data and Data Science Team</vt:lpstr>
      <vt:lpstr>PowerPoint Presentation</vt:lpstr>
      <vt:lpstr>PowerPoint Presentation</vt:lpstr>
      <vt:lpstr>PowerPoint Presentation</vt:lpstr>
      <vt:lpstr>PowerPoint Presentation</vt:lpstr>
      <vt:lpstr>PowerPoint Presentation</vt:lpstr>
      <vt:lpstr>Artificial Intelligence – Managing Data with AI and Machine Learning </vt:lpstr>
      <vt:lpstr>Artificial Intelligence – Managing Data with AI and Machine Learning </vt:lpstr>
      <vt:lpstr>Artificial Intelligence – Building Capabilities: Data and Data Science Team</vt:lpstr>
      <vt:lpstr>Artificial Intelligence – Building Capabilities: Data and Data Science Team</vt:lpstr>
      <vt:lpstr>PowerPoint Presentation</vt:lpstr>
      <vt:lpstr>PowerPoint Presentation</vt:lpstr>
      <vt:lpstr>PowerPoint Presentation</vt:lpstr>
      <vt:lpstr>PowerPoint Presentation</vt:lpstr>
      <vt:lpstr>PowerPoint Presentation</vt:lpstr>
      <vt:lpstr>AI Displacing Humans in the Workforce</vt:lpstr>
      <vt:lpstr>Industries Being Newly Affected by AI</vt:lpstr>
      <vt:lpstr>PowerPoint Presentation</vt:lpstr>
      <vt:lpstr>Data Format</vt:lpstr>
      <vt:lpstr>PowerPoint Presentation</vt:lpstr>
      <vt:lpstr>PowerPoint Presentation</vt:lpstr>
      <vt:lpstr>PowerPoint Presentation</vt:lpstr>
      <vt:lpstr>PowerPoint Presentation</vt:lpstr>
      <vt:lpstr>PowerPoint Presentation</vt:lpstr>
      <vt:lpstr>PowerPoint Presentation</vt:lpstr>
      <vt:lpstr>Automated Data Ingestion (Azure Cloud Native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Process</dc:title>
  <dc:creator>Sathyanarayanan Shanmugavelu</dc:creator>
  <cp:lastModifiedBy>Sathyanarayanan Shanmugavelu</cp:lastModifiedBy>
  <cp:revision>2</cp:revision>
  <dcterms:created xsi:type="dcterms:W3CDTF">2019-11-01T15:31:14Z</dcterms:created>
  <dcterms:modified xsi:type="dcterms:W3CDTF">2019-11-01T15:56:38Z</dcterms:modified>
</cp:coreProperties>
</file>